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391" r:id="rId2"/>
    <p:sldId id="533" r:id="rId3"/>
    <p:sldId id="531" r:id="rId4"/>
    <p:sldId id="530" r:id="rId5"/>
    <p:sldId id="544" r:id="rId6"/>
    <p:sldId id="532" r:id="rId7"/>
    <p:sldId id="558" r:id="rId8"/>
    <p:sldId id="548" r:id="rId9"/>
    <p:sldId id="555" r:id="rId10"/>
    <p:sldId id="557" r:id="rId11"/>
    <p:sldId id="559" r:id="rId12"/>
    <p:sldId id="563" r:id="rId13"/>
    <p:sldId id="564" r:id="rId14"/>
    <p:sldId id="565" r:id="rId15"/>
    <p:sldId id="566" r:id="rId16"/>
    <p:sldId id="567" r:id="rId17"/>
    <p:sldId id="553" r:id="rId18"/>
    <p:sldId id="556" r:id="rId19"/>
    <p:sldId id="554" r:id="rId20"/>
    <p:sldId id="547" r:id="rId21"/>
    <p:sldId id="534" r:id="rId22"/>
    <p:sldId id="539" r:id="rId23"/>
    <p:sldId id="538" r:id="rId24"/>
    <p:sldId id="537" r:id="rId25"/>
    <p:sldId id="26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  <p:embeddedFont>
      <p:font typeface="Raleway ExtraBold" pitchFamily="2" charset="0"/>
      <p:bold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Condensed Bold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2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4FF"/>
    <a:srgbClr val="1000DE"/>
    <a:srgbClr val="2342DB"/>
    <a:srgbClr val="4465F2"/>
    <a:srgbClr val="0066FF"/>
    <a:srgbClr val="203560"/>
    <a:srgbClr val="15649F"/>
    <a:srgbClr val="236A91"/>
    <a:srgbClr val="23D946"/>
    <a:srgbClr val="69E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300" y="80"/>
      </p:cViewPr>
      <p:guideLst>
        <p:guide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30" name="Google Shape;3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1686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14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80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19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05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7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547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424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092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271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486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164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891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69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815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38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198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b6163de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b6163dee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7b6163dee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501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001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90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22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91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02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46" name="Google Shape;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/>
          <p:nvPr/>
        </p:nvSpPr>
        <p:spPr>
          <a:xfrm>
            <a:off x="0" y="0"/>
            <a:ext cx="9144000" cy="1552904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6"/>
          <p:cNvSpPr/>
          <p:nvPr/>
        </p:nvSpPr>
        <p:spPr>
          <a:xfrm>
            <a:off x="528721" y="4766529"/>
            <a:ext cx="2667428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95275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">
  <p:cSld name="Back Cover">
    <p:bg>
      <p:bgPr>
        <a:solidFill>
          <a:srgbClr val="193EB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/>
          <p:nvPr/>
        </p:nvSpPr>
        <p:spPr>
          <a:xfrm>
            <a:off x="547539" y="4223281"/>
            <a:ext cx="8596461" cy="5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ⓒ2020 SAMSUNG. All rights reserved.</a:t>
            </a:r>
            <a:endParaRPr sz="1050"/>
          </a:p>
          <a:p>
            <a:pPr marL="0" marR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 sz="1050"/>
          </a:p>
          <a:p>
            <a:pPr marL="0" marR="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 sz="10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7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 sz="1050"/>
          </a:p>
        </p:txBody>
      </p:sp>
      <p:sp>
        <p:nvSpPr>
          <p:cNvPr id="24" name="Google Shape;24;p48"/>
          <p:cNvSpPr/>
          <p:nvPr/>
        </p:nvSpPr>
        <p:spPr>
          <a:xfrm>
            <a:off x="7448438" y="302969"/>
            <a:ext cx="1256676" cy="157644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0591" y="1971659"/>
            <a:ext cx="3102817" cy="826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27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m Cover">
  <p:cSld name="Interim Cover">
    <p:bg>
      <p:bgPr>
        <a:solidFill>
          <a:srgbClr val="193EB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21566" y="185257"/>
            <a:ext cx="1476483" cy="39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4"/>
          <p:cNvSpPr/>
          <p:nvPr/>
        </p:nvSpPr>
        <p:spPr>
          <a:xfrm>
            <a:off x="457903" y="302969"/>
            <a:ext cx="1256676" cy="157644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2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62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68.png"/><Relationship Id="rId4" Type="http://schemas.microsoft.com/office/2007/relationships/hdphoto" Target="../media/hdphoto2.wdp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4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2085605" y="2110991"/>
            <a:ext cx="508570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300" dirty="0">
                <a:solidFill>
                  <a:schemeClr val="lt1"/>
                </a:solidFill>
              </a:rPr>
              <a:t>Music &amp; Text Generation</a:t>
            </a:r>
            <a:endParaRPr lang="en-US" sz="1050" dirty="0"/>
          </a:p>
        </p:txBody>
      </p:sp>
      <p:sp>
        <p:nvSpPr>
          <p:cNvPr id="33" name="Google Shape;33;p1"/>
          <p:cNvSpPr/>
          <p:nvPr/>
        </p:nvSpPr>
        <p:spPr>
          <a:xfrm>
            <a:off x="2122498" y="2631795"/>
            <a:ext cx="666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00B3E3"/>
              </a:buClr>
              <a:buSzPts val="2400"/>
            </a:pPr>
            <a:r>
              <a:rPr lang="en-US" sz="1800" dirty="0">
                <a:solidFill>
                  <a:srgbClr val="00B3E3"/>
                </a:solidFill>
              </a:rPr>
              <a:t>SIC 5</a:t>
            </a:r>
            <a:endParaRPr sz="1800" dirty="0">
              <a:solidFill>
                <a:srgbClr val="00B3E3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E8B536E-9401-1FAE-9A16-521291F10441}"/>
              </a:ext>
            </a:extLst>
          </p:cNvPr>
          <p:cNvSpPr/>
          <p:nvPr/>
        </p:nvSpPr>
        <p:spPr>
          <a:xfrm>
            <a:off x="7478693" y="3835336"/>
            <a:ext cx="2743200" cy="2616327"/>
          </a:xfrm>
          <a:custGeom>
            <a:avLst/>
            <a:gdLst/>
            <a:ahLst/>
            <a:cxnLst/>
            <a:rect l="l" t="t" r="r" b="b"/>
            <a:pathLst>
              <a:path w="2743200" h="2616327">
                <a:moveTo>
                  <a:pt x="0" y="0"/>
                </a:moveTo>
                <a:lnTo>
                  <a:pt x="2743200" y="0"/>
                </a:lnTo>
                <a:lnTo>
                  <a:pt x="2743200" y="2616327"/>
                </a:lnTo>
                <a:lnTo>
                  <a:pt x="0" y="2616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122201F-F1F9-293E-D462-499F866F0906}"/>
              </a:ext>
            </a:extLst>
          </p:cNvPr>
          <p:cNvSpPr/>
          <p:nvPr/>
        </p:nvSpPr>
        <p:spPr>
          <a:xfrm rot="16200000">
            <a:off x="-955082" y="2979549"/>
            <a:ext cx="2867776" cy="1460126"/>
          </a:xfrm>
          <a:custGeom>
            <a:avLst/>
            <a:gdLst/>
            <a:ahLst/>
            <a:cxnLst/>
            <a:rect l="l" t="t" r="r" b="b"/>
            <a:pathLst>
              <a:path w="2910464" h="1495251">
                <a:moveTo>
                  <a:pt x="0" y="0"/>
                </a:moveTo>
                <a:lnTo>
                  <a:pt x="2910464" y="0"/>
                </a:lnTo>
                <a:lnTo>
                  <a:pt x="2910464" y="1495251"/>
                </a:lnTo>
                <a:lnTo>
                  <a:pt x="0" y="149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DE18A13-4710-3F00-B331-2E2E0098037F}"/>
              </a:ext>
            </a:extLst>
          </p:cNvPr>
          <p:cNvSpPr/>
          <p:nvPr/>
        </p:nvSpPr>
        <p:spPr>
          <a:xfrm rot="425146">
            <a:off x="5778802" y="2724812"/>
            <a:ext cx="766206" cy="557181"/>
          </a:xfrm>
          <a:custGeom>
            <a:avLst/>
            <a:gdLst/>
            <a:ahLst/>
            <a:cxnLst/>
            <a:rect l="l" t="t" r="r" b="b"/>
            <a:pathLst>
              <a:path w="1503170" h="1208173">
                <a:moveTo>
                  <a:pt x="0" y="0"/>
                </a:moveTo>
                <a:lnTo>
                  <a:pt x="1503170" y="0"/>
                </a:lnTo>
                <a:lnTo>
                  <a:pt x="1503170" y="1208173"/>
                </a:lnTo>
                <a:lnTo>
                  <a:pt x="0" y="1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8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6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" fill="hold">
                                          <p:stCondLst>
                                            <p:cond delay="12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" fill="hold">
                                          <p:stCondLst>
                                            <p:cond delay="257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" fill="hold">
                                          <p:stCondLst>
                                            <p:cond delay="38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" fill="hold">
                                          <p:stCondLst>
                                            <p:cond delay="6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6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1" grpId="0" animBg="1"/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sp>
        <p:nvSpPr>
          <p:cNvPr id="2" name="Google Shape;1626;p30">
            <a:extLst>
              <a:ext uri="{FF2B5EF4-FFF2-40B4-BE49-F238E27FC236}">
                <a16:creationId xmlns:a16="http://schemas.microsoft.com/office/drawing/2014/main" id="{60C54426-F888-F44E-1385-36F7B4031819}"/>
              </a:ext>
            </a:extLst>
          </p:cNvPr>
          <p:cNvSpPr txBox="1"/>
          <p:nvPr/>
        </p:nvSpPr>
        <p:spPr>
          <a:xfrm>
            <a:off x="1211260" y="2752436"/>
            <a:ext cx="6002339" cy="82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1- LSTM glove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2- Bidirectional LSTM glove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3- Naïve Bayes (BOW)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4- Naïve Bayes (TF-IDF)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D84F7-390F-02D3-DD9B-A4BCDDF5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sp>
        <p:nvSpPr>
          <p:cNvPr id="7" name="Google Shape;1626;p30">
            <a:extLst>
              <a:ext uri="{FF2B5EF4-FFF2-40B4-BE49-F238E27FC236}">
                <a16:creationId xmlns:a16="http://schemas.microsoft.com/office/drawing/2014/main" id="{5D9CCBE6-9200-6CED-7F70-07B17A6588B7}"/>
              </a:ext>
            </a:extLst>
          </p:cNvPr>
          <p:cNvSpPr txBox="1"/>
          <p:nvPr/>
        </p:nvSpPr>
        <p:spPr>
          <a:xfrm>
            <a:off x="5597123" y="1137451"/>
            <a:ext cx="2903009" cy="8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LSTM glove</a:t>
            </a:r>
            <a:endParaRPr sz="32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" name="Picture 8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F2A1A0A3-483C-5CA0-1E62-CF1E39ACC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" b="1536"/>
          <a:stretch/>
        </p:blipFill>
        <p:spPr>
          <a:xfrm>
            <a:off x="4088648" y="1923394"/>
            <a:ext cx="4167218" cy="2720678"/>
          </a:xfrm>
          <a:prstGeom prst="rect">
            <a:avLst/>
          </a:prstGeom>
        </p:spPr>
      </p:pic>
      <p:pic>
        <p:nvPicPr>
          <p:cNvPr id="11" name="Picture 10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942FEBD-4026-5C3D-B554-B19A7AB45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07"/>
          <a:stretch/>
        </p:blipFill>
        <p:spPr>
          <a:xfrm>
            <a:off x="460089" y="1923394"/>
            <a:ext cx="3187864" cy="27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sp>
        <p:nvSpPr>
          <p:cNvPr id="7" name="Google Shape;1626;p30">
            <a:extLst>
              <a:ext uri="{FF2B5EF4-FFF2-40B4-BE49-F238E27FC236}">
                <a16:creationId xmlns:a16="http://schemas.microsoft.com/office/drawing/2014/main" id="{5D9CCBE6-9200-6CED-7F70-07B17A6588B7}"/>
              </a:ext>
            </a:extLst>
          </p:cNvPr>
          <p:cNvSpPr txBox="1"/>
          <p:nvPr/>
        </p:nvSpPr>
        <p:spPr>
          <a:xfrm>
            <a:off x="4644071" y="1137451"/>
            <a:ext cx="3856061" cy="8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Bidirectional LSTM glove</a:t>
            </a:r>
            <a:endParaRPr sz="2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" name="Picture 3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CA73ED7-B843-C233-C9A7-7738D9AFCE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16"/>
          <a:stretch/>
        </p:blipFill>
        <p:spPr>
          <a:xfrm>
            <a:off x="4037859" y="1923394"/>
            <a:ext cx="4165302" cy="2720678"/>
          </a:xfrm>
          <a:prstGeom prst="rect">
            <a:avLst/>
          </a:prstGeom>
        </p:spPr>
      </p:pic>
      <p:pic>
        <p:nvPicPr>
          <p:cNvPr id="8" name="Picture 7" descr="A blue squares with black numbers and white text&#10;&#10;Description automatically generated">
            <a:extLst>
              <a:ext uri="{FF2B5EF4-FFF2-40B4-BE49-F238E27FC236}">
                <a16:creationId xmlns:a16="http://schemas.microsoft.com/office/drawing/2014/main" id="{D03F4861-3858-8155-16D9-D533EAFFB4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29" b="2185"/>
          <a:stretch/>
        </p:blipFill>
        <p:spPr>
          <a:xfrm>
            <a:off x="414434" y="1874825"/>
            <a:ext cx="3231927" cy="27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sp>
        <p:nvSpPr>
          <p:cNvPr id="7" name="Google Shape;1626;p30">
            <a:extLst>
              <a:ext uri="{FF2B5EF4-FFF2-40B4-BE49-F238E27FC236}">
                <a16:creationId xmlns:a16="http://schemas.microsoft.com/office/drawing/2014/main" id="{5D9CCBE6-9200-6CED-7F70-07B17A6588B7}"/>
              </a:ext>
            </a:extLst>
          </p:cNvPr>
          <p:cNvSpPr txBox="1"/>
          <p:nvPr/>
        </p:nvSpPr>
        <p:spPr>
          <a:xfrm>
            <a:off x="5666574" y="1137451"/>
            <a:ext cx="3856061" cy="8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Naïve Bayes (BOW)</a:t>
            </a:r>
          </a:p>
        </p:txBody>
      </p:sp>
      <p:pic>
        <p:nvPicPr>
          <p:cNvPr id="5" name="Picture 4" descr="A blue squares with black numbers&#10;&#10;Description automatically generated">
            <a:extLst>
              <a:ext uri="{FF2B5EF4-FFF2-40B4-BE49-F238E27FC236}">
                <a16:creationId xmlns:a16="http://schemas.microsoft.com/office/drawing/2014/main" id="{BC14EC6C-EBBF-5CE5-E23E-737A96089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7" y="1957707"/>
            <a:ext cx="3219615" cy="2768742"/>
          </a:xfrm>
          <a:prstGeom prst="rect">
            <a:avLst/>
          </a:prstGeom>
        </p:spPr>
      </p:pic>
      <p:pic>
        <p:nvPicPr>
          <p:cNvPr id="10" name="Picture 9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EE482168-BD7E-2DC3-3233-67E6AD707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" r="878" b="1234"/>
          <a:stretch/>
        </p:blipFill>
        <p:spPr>
          <a:xfrm>
            <a:off x="4226693" y="1764645"/>
            <a:ext cx="4299140" cy="2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sp>
        <p:nvSpPr>
          <p:cNvPr id="7" name="Google Shape;1626;p30">
            <a:extLst>
              <a:ext uri="{FF2B5EF4-FFF2-40B4-BE49-F238E27FC236}">
                <a16:creationId xmlns:a16="http://schemas.microsoft.com/office/drawing/2014/main" id="{5D9CCBE6-9200-6CED-7F70-07B17A6588B7}"/>
              </a:ext>
            </a:extLst>
          </p:cNvPr>
          <p:cNvSpPr txBox="1"/>
          <p:nvPr/>
        </p:nvSpPr>
        <p:spPr>
          <a:xfrm>
            <a:off x="5661956" y="1137451"/>
            <a:ext cx="3856061" cy="8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Naïve Bayes (TF-IDF)</a:t>
            </a:r>
          </a:p>
        </p:txBody>
      </p:sp>
      <p:pic>
        <p:nvPicPr>
          <p:cNvPr id="4" name="Picture 3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4C25BD2F-858D-2D7C-104C-818CF4A0A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5"/>
          <a:stretch/>
        </p:blipFill>
        <p:spPr>
          <a:xfrm>
            <a:off x="637113" y="1899898"/>
            <a:ext cx="3181722" cy="2768742"/>
          </a:xfrm>
          <a:prstGeom prst="rect">
            <a:avLst/>
          </a:prstGeom>
        </p:spPr>
      </p:pic>
      <p:pic>
        <p:nvPicPr>
          <p:cNvPr id="9" name="Picture 8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5DF8EDED-B575-8E1F-498D-277788C627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3"/>
          <a:stretch/>
        </p:blipFill>
        <p:spPr>
          <a:xfrm>
            <a:off x="4229214" y="1831983"/>
            <a:ext cx="4277673" cy="28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sp>
        <p:nvSpPr>
          <p:cNvPr id="7" name="Google Shape;1626;p30">
            <a:extLst>
              <a:ext uri="{FF2B5EF4-FFF2-40B4-BE49-F238E27FC236}">
                <a16:creationId xmlns:a16="http://schemas.microsoft.com/office/drawing/2014/main" id="{5D9CCBE6-9200-6CED-7F70-07B17A6588B7}"/>
              </a:ext>
            </a:extLst>
          </p:cNvPr>
          <p:cNvSpPr txBox="1"/>
          <p:nvPr/>
        </p:nvSpPr>
        <p:spPr>
          <a:xfrm>
            <a:off x="6531313" y="1132947"/>
            <a:ext cx="1956906" cy="8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320455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Model Applied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A65EF-1B40-0476-EBAD-4E1814B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1" y="336817"/>
            <a:ext cx="1024755" cy="10247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A642C4-8AEB-84F7-C223-A0564433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56" y="1673995"/>
            <a:ext cx="3149985" cy="2321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FB05E-4D85-B754-C82A-8BBF532C21C9}"/>
              </a:ext>
            </a:extLst>
          </p:cNvPr>
          <p:cNvSpPr txBox="1"/>
          <p:nvPr/>
        </p:nvSpPr>
        <p:spPr>
          <a:xfrm>
            <a:off x="41668" y="378481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effectLst/>
              </a:rPr>
              <a:t>HuggingFace's</a:t>
            </a:r>
            <a:r>
              <a:rPr lang="en-US" b="1" dirty="0">
                <a:solidFill>
                  <a:schemeClr val="tx1"/>
                </a:solidFill>
                <a:effectLst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</a:rPr>
              <a:t>bertweet</a:t>
            </a:r>
            <a:r>
              <a:rPr lang="en-US" b="1" dirty="0">
                <a:solidFill>
                  <a:schemeClr val="tx1"/>
                </a:solidFill>
                <a:effectLst/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  <a:effectLst/>
              </a:rPr>
              <a:t>ransformer 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b="1" dirty="0">
                <a:solidFill>
                  <a:schemeClr val="tx1"/>
                </a:solidFill>
                <a:effectLst/>
              </a:rPr>
              <a:t>odel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75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2" y="590688"/>
            <a:ext cx="368372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Adventures </a:t>
            </a:r>
            <a:endParaRPr sz="3200" b="1" dirty="0"/>
          </a:p>
        </p:txBody>
      </p:sp>
      <p:sp>
        <p:nvSpPr>
          <p:cNvPr id="19" name="Google Shape;1927;p65">
            <a:extLst>
              <a:ext uri="{FF2B5EF4-FFF2-40B4-BE49-F238E27FC236}">
                <a16:creationId xmlns:a16="http://schemas.microsoft.com/office/drawing/2014/main" id="{3447D0E2-8695-38E4-A326-E92CD3DC8BF7}"/>
              </a:ext>
            </a:extLst>
          </p:cNvPr>
          <p:cNvSpPr txBox="1"/>
          <p:nvPr/>
        </p:nvSpPr>
        <p:spPr>
          <a:xfrm>
            <a:off x="664346" y="3788085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Sentiment Analysis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" name="Google Shape;1928;p65">
            <a:extLst>
              <a:ext uri="{FF2B5EF4-FFF2-40B4-BE49-F238E27FC236}">
                <a16:creationId xmlns:a16="http://schemas.microsoft.com/office/drawing/2014/main" id="{89B6555E-3632-6C05-D9F2-13CB31D34029}"/>
              </a:ext>
            </a:extLst>
          </p:cNvPr>
          <p:cNvSpPr txBox="1"/>
          <p:nvPr/>
        </p:nvSpPr>
        <p:spPr>
          <a:xfrm>
            <a:off x="3472312" y="2611798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Poem </a:t>
            </a: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" name="Google Shape;1929;p65">
            <a:extLst>
              <a:ext uri="{FF2B5EF4-FFF2-40B4-BE49-F238E27FC236}">
                <a16:creationId xmlns:a16="http://schemas.microsoft.com/office/drawing/2014/main" id="{D62B7ECA-7B99-E997-7194-2B3127093638}"/>
              </a:ext>
            </a:extLst>
          </p:cNvPr>
          <p:cNvSpPr txBox="1"/>
          <p:nvPr/>
        </p:nvSpPr>
        <p:spPr>
          <a:xfrm>
            <a:off x="6280877" y="3788085"/>
            <a:ext cx="228869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Music </a:t>
            </a:r>
            <a:r>
              <a:rPr lang="en-US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8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" name="Google Shape;1931;p65">
            <a:extLst>
              <a:ext uri="{FF2B5EF4-FFF2-40B4-BE49-F238E27FC236}">
                <a16:creationId xmlns:a16="http://schemas.microsoft.com/office/drawing/2014/main" id="{BE6644C8-B86B-95C4-C574-6ABCCAD8D3EF}"/>
              </a:ext>
            </a:extLst>
          </p:cNvPr>
          <p:cNvSpPr/>
          <p:nvPr/>
        </p:nvSpPr>
        <p:spPr>
          <a:xfrm>
            <a:off x="145589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" name="Google Shape;1932;p65">
            <a:extLst>
              <a:ext uri="{FF2B5EF4-FFF2-40B4-BE49-F238E27FC236}">
                <a16:creationId xmlns:a16="http://schemas.microsoft.com/office/drawing/2014/main" id="{655FDCA4-D9F8-190B-9761-7D390AAB9F20}"/>
              </a:ext>
            </a:extLst>
          </p:cNvPr>
          <p:cNvSpPr/>
          <p:nvPr/>
        </p:nvSpPr>
        <p:spPr>
          <a:xfrm>
            <a:off x="707534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25" name="Google Shape;1933;p65">
            <a:extLst>
              <a:ext uri="{FF2B5EF4-FFF2-40B4-BE49-F238E27FC236}">
                <a16:creationId xmlns:a16="http://schemas.microsoft.com/office/drawing/2014/main" id="{02C6C373-844A-7E29-C261-A5F1CDDE88CF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975762" y="2281955"/>
            <a:ext cx="22881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1934;p65">
            <a:extLst>
              <a:ext uri="{FF2B5EF4-FFF2-40B4-BE49-F238E27FC236}">
                <a16:creationId xmlns:a16="http://schemas.microsoft.com/office/drawing/2014/main" id="{1C9481E0-D014-C766-850E-A7D01130A27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6680" y="2281955"/>
            <a:ext cx="22887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CAD83B1-A179-921D-19A5-A18E208C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3862" y="1992553"/>
            <a:ext cx="567765" cy="567765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DBEEA318-3228-1EB2-4CCC-3B6B027F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901" y="2731156"/>
            <a:ext cx="467180" cy="46718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07B1413-2A8C-3FB8-705C-A5DE76418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074" y="3271745"/>
            <a:ext cx="393325" cy="393325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503EECE-6D83-0826-3805-2EF5A3728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278" y="3252220"/>
            <a:ext cx="412069" cy="412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9E01D-0DD7-9916-4547-76FBD5806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20" y="1531165"/>
            <a:ext cx="8461760" cy="303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88E76-AA91-6E3F-3445-128B663802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74" y="430776"/>
            <a:ext cx="764808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Poem Data </a:t>
            </a:r>
            <a:endParaRPr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04146-1A6F-42C7-6574-5D1FB247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5" y="1778891"/>
            <a:ext cx="7495378" cy="269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27A77-23FE-5C9E-EF86-3BC9CDE3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0" y="481160"/>
            <a:ext cx="850685" cy="8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2" y="590688"/>
            <a:ext cx="368372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Adventures </a:t>
            </a:r>
            <a:endParaRPr sz="3200" b="1" dirty="0"/>
          </a:p>
        </p:txBody>
      </p:sp>
      <p:sp>
        <p:nvSpPr>
          <p:cNvPr id="19" name="Google Shape;1927;p65">
            <a:extLst>
              <a:ext uri="{FF2B5EF4-FFF2-40B4-BE49-F238E27FC236}">
                <a16:creationId xmlns:a16="http://schemas.microsoft.com/office/drawing/2014/main" id="{3447D0E2-8695-38E4-A326-E92CD3DC8BF7}"/>
              </a:ext>
            </a:extLst>
          </p:cNvPr>
          <p:cNvSpPr txBox="1"/>
          <p:nvPr/>
        </p:nvSpPr>
        <p:spPr>
          <a:xfrm>
            <a:off x="664346" y="3788085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Sentiment Analysis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" name="Google Shape;1928;p65">
            <a:extLst>
              <a:ext uri="{FF2B5EF4-FFF2-40B4-BE49-F238E27FC236}">
                <a16:creationId xmlns:a16="http://schemas.microsoft.com/office/drawing/2014/main" id="{89B6555E-3632-6C05-D9F2-13CB31D34029}"/>
              </a:ext>
            </a:extLst>
          </p:cNvPr>
          <p:cNvSpPr txBox="1"/>
          <p:nvPr/>
        </p:nvSpPr>
        <p:spPr>
          <a:xfrm>
            <a:off x="3472312" y="2611798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Poem </a:t>
            </a: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" name="Google Shape;1929;p65">
            <a:extLst>
              <a:ext uri="{FF2B5EF4-FFF2-40B4-BE49-F238E27FC236}">
                <a16:creationId xmlns:a16="http://schemas.microsoft.com/office/drawing/2014/main" id="{D62B7ECA-7B99-E997-7194-2B3127093638}"/>
              </a:ext>
            </a:extLst>
          </p:cNvPr>
          <p:cNvSpPr txBox="1"/>
          <p:nvPr/>
        </p:nvSpPr>
        <p:spPr>
          <a:xfrm>
            <a:off x="6280877" y="3788085"/>
            <a:ext cx="228869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Music </a:t>
            </a:r>
            <a:r>
              <a:rPr lang="en-US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8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" name="Google Shape;1931;p65">
            <a:extLst>
              <a:ext uri="{FF2B5EF4-FFF2-40B4-BE49-F238E27FC236}">
                <a16:creationId xmlns:a16="http://schemas.microsoft.com/office/drawing/2014/main" id="{BE6644C8-B86B-95C4-C574-6ABCCAD8D3EF}"/>
              </a:ext>
            </a:extLst>
          </p:cNvPr>
          <p:cNvSpPr/>
          <p:nvPr/>
        </p:nvSpPr>
        <p:spPr>
          <a:xfrm>
            <a:off x="145589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" name="Google Shape;1932;p65">
            <a:extLst>
              <a:ext uri="{FF2B5EF4-FFF2-40B4-BE49-F238E27FC236}">
                <a16:creationId xmlns:a16="http://schemas.microsoft.com/office/drawing/2014/main" id="{655FDCA4-D9F8-190B-9761-7D390AAB9F20}"/>
              </a:ext>
            </a:extLst>
          </p:cNvPr>
          <p:cNvSpPr/>
          <p:nvPr/>
        </p:nvSpPr>
        <p:spPr>
          <a:xfrm>
            <a:off x="707534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25" name="Google Shape;1933;p65">
            <a:extLst>
              <a:ext uri="{FF2B5EF4-FFF2-40B4-BE49-F238E27FC236}">
                <a16:creationId xmlns:a16="http://schemas.microsoft.com/office/drawing/2014/main" id="{02C6C373-844A-7E29-C261-A5F1CDDE88CF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975762" y="2281955"/>
            <a:ext cx="22881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1934;p65">
            <a:extLst>
              <a:ext uri="{FF2B5EF4-FFF2-40B4-BE49-F238E27FC236}">
                <a16:creationId xmlns:a16="http://schemas.microsoft.com/office/drawing/2014/main" id="{1C9481E0-D014-C766-850E-A7D01130A27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6680" y="2281955"/>
            <a:ext cx="22887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CAD83B1-A179-921D-19A5-A18E208C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3862" y="1992553"/>
            <a:ext cx="567765" cy="567765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DBEEA318-3228-1EB2-4CCC-3B6B027F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901" y="2731156"/>
            <a:ext cx="467180" cy="46718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07B1413-2A8C-3FB8-705C-A5DE76418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074" y="3271745"/>
            <a:ext cx="393325" cy="393325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503EECE-6D83-0826-3805-2EF5A3728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278" y="3252220"/>
            <a:ext cx="412069" cy="412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9E01D-0DD7-9916-4547-76FBD58069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98"/>
          <a:stretch/>
        </p:blipFill>
        <p:spPr>
          <a:xfrm>
            <a:off x="341119" y="1531508"/>
            <a:ext cx="8461760" cy="2989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88E76-AA91-6E3F-3445-128B663802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74" y="430776"/>
            <a:ext cx="764808" cy="764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13F7A-9BE3-37B3-B351-2F0B2E9182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521"/>
          <a:stretch/>
        </p:blipFill>
        <p:spPr>
          <a:xfrm>
            <a:off x="706245" y="1549980"/>
            <a:ext cx="7731509" cy="28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1513151" y="574307"/>
            <a:ext cx="25778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Team </a:t>
            </a:r>
            <a:endParaRPr sz="32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017651F-3400-F1BD-F66D-C4428810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2" y="412686"/>
            <a:ext cx="873770" cy="873770"/>
          </a:xfrm>
          <a:prstGeom prst="rect">
            <a:avLst/>
          </a:prstGeom>
        </p:spPr>
      </p:pic>
      <p:grpSp>
        <p:nvGrpSpPr>
          <p:cNvPr id="43" name="Google Shape;4562;p53">
            <a:extLst>
              <a:ext uri="{FF2B5EF4-FFF2-40B4-BE49-F238E27FC236}">
                <a16:creationId xmlns:a16="http://schemas.microsoft.com/office/drawing/2014/main" id="{9E2C11D4-A3E8-D66E-3F53-349E323726D8}"/>
              </a:ext>
            </a:extLst>
          </p:cNvPr>
          <p:cNvGrpSpPr/>
          <p:nvPr/>
        </p:nvGrpSpPr>
        <p:grpSpPr>
          <a:xfrm>
            <a:off x="563013" y="1956129"/>
            <a:ext cx="2044375" cy="2044375"/>
            <a:chOff x="530505" y="2179769"/>
            <a:chExt cx="2442212" cy="2442212"/>
          </a:xfrm>
        </p:grpSpPr>
        <p:sp>
          <p:nvSpPr>
            <p:cNvPr id="44" name="Google Shape;4563;p53">
              <a:extLst>
                <a:ext uri="{FF2B5EF4-FFF2-40B4-BE49-F238E27FC236}">
                  <a16:creationId xmlns:a16="http://schemas.microsoft.com/office/drawing/2014/main" id="{76BFC40E-6A23-1E30-9DBB-940F656DB173}"/>
                </a:ext>
              </a:extLst>
            </p:cNvPr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64;p53">
              <a:extLst>
                <a:ext uri="{FF2B5EF4-FFF2-40B4-BE49-F238E27FC236}">
                  <a16:creationId xmlns:a16="http://schemas.microsoft.com/office/drawing/2014/main" id="{F57DE6A8-09E0-0028-1BE3-0E8245340EE4}"/>
                </a:ext>
              </a:extLst>
            </p:cNvPr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65;p53">
              <a:extLst>
                <a:ext uri="{FF2B5EF4-FFF2-40B4-BE49-F238E27FC236}">
                  <a16:creationId xmlns:a16="http://schemas.microsoft.com/office/drawing/2014/main" id="{404CD247-FCE5-B5FF-DB6E-B0EFC87F46C3}"/>
                </a:ext>
              </a:extLst>
            </p:cNvPr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66;p53">
              <a:extLst>
                <a:ext uri="{FF2B5EF4-FFF2-40B4-BE49-F238E27FC236}">
                  <a16:creationId xmlns:a16="http://schemas.microsoft.com/office/drawing/2014/main" id="{3170A805-5BA1-9C22-5688-CBD9F47C9252}"/>
                </a:ext>
              </a:extLst>
            </p:cNvPr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4567;p53">
            <a:extLst>
              <a:ext uri="{FF2B5EF4-FFF2-40B4-BE49-F238E27FC236}">
                <a16:creationId xmlns:a16="http://schemas.microsoft.com/office/drawing/2014/main" id="{F93D3B91-C6F3-3DD1-5FEF-B8A8E2523EAF}"/>
              </a:ext>
            </a:extLst>
          </p:cNvPr>
          <p:cNvGrpSpPr/>
          <p:nvPr/>
        </p:nvGrpSpPr>
        <p:grpSpPr>
          <a:xfrm>
            <a:off x="3560771" y="1956129"/>
            <a:ext cx="2044375" cy="2044375"/>
            <a:chOff x="530505" y="2179769"/>
            <a:chExt cx="2442212" cy="2442212"/>
          </a:xfrm>
        </p:grpSpPr>
        <p:sp>
          <p:nvSpPr>
            <p:cNvPr id="70" name="Google Shape;4568;p53">
              <a:extLst>
                <a:ext uri="{FF2B5EF4-FFF2-40B4-BE49-F238E27FC236}">
                  <a16:creationId xmlns:a16="http://schemas.microsoft.com/office/drawing/2014/main" id="{1AC8E64B-4832-0273-D249-39115CC50173}"/>
                </a:ext>
              </a:extLst>
            </p:cNvPr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69;p53">
              <a:extLst>
                <a:ext uri="{FF2B5EF4-FFF2-40B4-BE49-F238E27FC236}">
                  <a16:creationId xmlns:a16="http://schemas.microsoft.com/office/drawing/2014/main" id="{5C0CCE62-55AC-6240-E6CE-089542812C72}"/>
                </a:ext>
              </a:extLst>
            </p:cNvPr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70;p53">
              <a:extLst>
                <a:ext uri="{FF2B5EF4-FFF2-40B4-BE49-F238E27FC236}">
                  <a16:creationId xmlns:a16="http://schemas.microsoft.com/office/drawing/2014/main" id="{BB668E27-F0E6-449C-8E9E-AFA3A30FA1A8}"/>
                </a:ext>
              </a:extLst>
            </p:cNvPr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71;p53">
              <a:extLst>
                <a:ext uri="{FF2B5EF4-FFF2-40B4-BE49-F238E27FC236}">
                  <a16:creationId xmlns:a16="http://schemas.microsoft.com/office/drawing/2014/main" id="{AC1609C2-92A2-4EA6-BD81-7CEA15B6818F}"/>
                </a:ext>
              </a:extLst>
            </p:cNvPr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4575;p53">
            <a:extLst>
              <a:ext uri="{FF2B5EF4-FFF2-40B4-BE49-F238E27FC236}">
                <a16:creationId xmlns:a16="http://schemas.microsoft.com/office/drawing/2014/main" id="{218F33B2-3582-0E2D-813F-460AA14BAFF7}"/>
              </a:ext>
            </a:extLst>
          </p:cNvPr>
          <p:cNvSpPr txBox="1">
            <a:spLocks/>
          </p:cNvSpPr>
          <p:nvPr/>
        </p:nvSpPr>
        <p:spPr>
          <a:xfrm>
            <a:off x="340207" y="3946776"/>
            <a:ext cx="256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03560"/>
                </a:solidFill>
              </a:rPr>
              <a:t>Mennatullah Elsahy</a:t>
            </a:r>
          </a:p>
        </p:txBody>
      </p:sp>
      <p:sp>
        <p:nvSpPr>
          <p:cNvPr id="85" name="Google Shape;4576;p53">
            <a:extLst>
              <a:ext uri="{FF2B5EF4-FFF2-40B4-BE49-F238E27FC236}">
                <a16:creationId xmlns:a16="http://schemas.microsoft.com/office/drawing/2014/main" id="{63A12262-91B2-AB54-1590-8370942C2453}"/>
              </a:ext>
            </a:extLst>
          </p:cNvPr>
          <p:cNvSpPr txBox="1">
            <a:spLocks/>
          </p:cNvSpPr>
          <p:nvPr/>
        </p:nvSpPr>
        <p:spPr>
          <a:xfrm>
            <a:off x="3251102" y="3961794"/>
            <a:ext cx="255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03560"/>
                </a:solidFill>
              </a:rPr>
              <a:t>Hajar </a:t>
            </a:r>
            <a:r>
              <a:rPr lang="en-US" sz="1800" b="1" dirty="0" err="1">
                <a:solidFill>
                  <a:srgbClr val="203560"/>
                </a:solidFill>
              </a:rPr>
              <a:t>Elbehairy</a:t>
            </a:r>
            <a:endParaRPr lang="en-US" sz="1800" b="1" dirty="0">
              <a:solidFill>
                <a:srgbClr val="203560"/>
              </a:solidFill>
            </a:endParaRPr>
          </a:p>
        </p:txBody>
      </p:sp>
      <p:pic>
        <p:nvPicPr>
          <p:cNvPr id="86" name="Google Shape;4577;p53">
            <a:extLst>
              <a:ext uri="{FF2B5EF4-FFF2-40B4-BE49-F238E27FC236}">
                <a16:creationId xmlns:a16="http://schemas.microsoft.com/office/drawing/2014/main" id="{05171070-2214-3703-4456-786BBC9BB48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6628" r="6628"/>
          <a:stretch/>
        </p:blipFill>
        <p:spPr>
          <a:xfrm>
            <a:off x="886567" y="2278890"/>
            <a:ext cx="1396800" cy="1398300"/>
          </a:xfrm>
          <a:prstGeom prst="ellipse">
            <a:avLst/>
          </a:prstGeom>
        </p:spPr>
      </p:pic>
      <p:pic>
        <p:nvPicPr>
          <p:cNvPr id="87" name="Google Shape;4578;p53">
            <a:extLst>
              <a:ext uri="{FF2B5EF4-FFF2-40B4-BE49-F238E27FC236}">
                <a16:creationId xmlns:a16="http://schemas.microsoft.com/office/drawing/2014/main" id="{F3085C77-F5ED-6150-574A-0A0EF3E5AC8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21875" b="21875"/>
          <a:stretch/>
        </p:blipFill>
        <p:spPr>
          <a:xfrm>
            <a:off x="3883274" y="2278890"/>
            <a:ext cx="1398900" cy="1398900"/>
          </a:xfrm>
          <a:prstGeom prst="ellipse">
            <a:avLst/>
          </a:prstGeom>
        </p:spPr>
      </p:pic>
      <p:sp>
        <p:nvSpPr>
          <p:cNvPr id="136" name="Google Shape;4626;p53">
            <a:extLst>
              <a:ext uri="{FF2B5EF4-FFF2-40B4-BE49-F238E27FC236}">
                <a16:creationId xmlns:a16="http://schemas.microsoft.com/office/drawing/2014/main" id="{8BC34132-9034-D971-497E-705A610042FA}"/>
              </a:ext>
            </a:extLst>
          </p:cNvPr>
          <p:cNvSpPr/>
          <p:nvPr/>
        </p:nvSpPr>
        <p:spPr>
          <a:xfrm>
            <a:off x="6750571" y="4528370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4627;p53">
            <a:extLst>
              <a:ext uri="{FF2B5EF4-FFF2-40B4-BE49-F238E27FC236}">
                <a16:creationId xmlns:a16="http://schemas.microsoft.com/office/drawing/2014/main" id="{5BD14CF4-403D-4B8D-2E1D-82858E70BF6B}"/>
              </a:ext>
            </a:extLst>
          </p:cNvPr>
          <p:cNvSpPr/>
          <p:nvPr/>
        </p:nvSpPr>
        <p:spPr>
          <a:xfrm>
            <a:off x="2550052" y="3766505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4" y="380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4628;p53">
            <a:extLst>
              <a:ext uri="{FF2B5EF4-FFF2-40B4-BE49-F238E27FC236}">
                <a16:creationId xmlns:a16="http://schemas.microsoft.com/office/drawing/2014/main" id="{4520C68B-0B31-77D7-86B9-F1E259143A79}"/>
              </a:ext>
            </a:extLst>
          </p:cNvPr>
          <p:cNvSpPr/>
          <p:nvPr/>
        </p:nvSpPr>
        <p:spPr>
          <a:xfrm>
            <a:off x="603721" y="1935414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4629;p53">
            <a:extLst>
              <a:ext uri="{FF2B5EF4-FFF2-40B4-BE49-F238E27FC236}">
                <a16:creationId xmlns:a16="http://schemas.microsoft.com/office/drawing/2014/main" id="{FB55D75F-5E0D-A7E1-192C-061C4AC327EE}"/>
              </a:ext>
            </a:extLst>
          </p:cNvPr>
          <p:cNvSpPr/>
          <p:nvPr/>
        </p:nvSpPr>
        <p:spPr>
          <a:xfrm>
            <a:off x="5546596" y="2192969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6" y="1"/>
                </a:moveTo>
                <a:cubicBezTo>
                  <a:pt x="256" y="1"/>
                  <a:pt x="238" y="121"/>
                  <a:pt x="234" y="233"/>
                </a:cubicBezTo>
                <a:cubicBezTo>
                  <a:pt x="145" y="239"/>
                  <a:pt x="0" y="269"/>
                  <a:pt x="0" y="269"/>
                </a:cubicBezTo>
                <a:cubicBezTo>
                  <a:pt x="0" y="269"/>
                  <a:pt x="122" y="286"/>
                  <a:pt x="233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2"/>
                </a:cubicBezTo>
                <a:cubicBezTo>
                  <a:pt x="405" y="290"/>
                  <a:pt x="524" y="269"/>
                  <a:pt x="524" y="269"/>
                </a:cubicBezTo>
                <a:cubicBezTo>
                  <a:pt x="524" y="269"/>
                  <a:pt x="380" y="238"/>
                  <a:pt x="291" y="233"/>
                </a:cubicBezTo>
                <a:cubicBezTo>
                  <a:pt x="285" y="144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4630;p53">
            <a:extLst>
              <a:ext uri="{FF2B5EF4-FFF2-40B4-BE49-F238E27FC236}">
                <a16:creationId xmlns:a16="http://schemas.microsoft.com/office/drawing/2014/main" id="{043068F3-045C-567D-706C-6B1D613DC645}"/>
              </a:ext>
            </a:extLst>
          </p:cNvPr>
          <p:cNvSpPr/>
          <p:nvPr/>
        </p:nvSpPr>
        <p:spPr>
          <a:xfrm>
            <a:off x="6448315" y="1474027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7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631;p53">
            <a:extLst>
              <a:ext uri="{FF2B5EF4-FFF2-40B4-BE49-F238E27FC236}">
                <a16:creationId xmlns:a16="http://schemas.microsoft.com/office/drawing/2014/main" id="{E2EE519C-030A-88CD-6533-CE4FC14D0512}"/>
              </a:ext>
            </a:extLst>
          </p:cNvPr>
          <p:cNvSpPr/>
          <p:nvPr/>
        </p:nvSpPr>
        <p:spPr>
          <a:xfrm>
            <a:off x="4084576" y="2080825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6"/>
                </a:cubicBezTo>
                <a:cubicBezTo>
                  <a:pt x="642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632;p53">
            <a:extLst>
              <a:ext uri="{FF2B5EF4-FFF2-40B4-BE49-F238E27FC236}">
                <a16:creationId xmlns:a16="http://schemas.microsoft.com/office/drawing/2014/main" id="{E79B449B-EC67-008C-D32F-6B3B685B2E0D}"/>
              </a:ext>
            </a:extLst>
          </p:cNvPr>
          <p:cNvSpPr/>
          <p:nvPr/>
        </p:nvSpPr>
        <p:spPr>
          <a:xfrm>
            <a:off x="6772168" y="3320968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0"/>
                </a:moveTo>
                <a:cubicBezTo>
                  <a:pt x="576" y="0"/>
                  <a:pt x="533" y="272"/>
                  <a:pt x="526" y="527"/>
                </a:cubicBezTo>
                <a:cubicBezTo>
                  <a:pt x="325" y="540"/>
                  <a:pt x="0" y="607"/>
                  <a:pt x="0" y="607"/>
                </a:cubicBezTo>
                <a:cubicBezTo>
                  <a:pt x="0" y="607"/>
                  <a:pt x="271" y="649"/>
                  <a:pt x="524" y="659"/>
                </a:cubicBezTo>
                <a:cubicBezTo>
                  <a:pt x="529" y="916"/>
                  <a:pt x="576" y="1183"/>
                  <a:pt x="576" y="1183"/>
                </a:cubicBezTo>
                <a:cubicBezTo>
                  <a:pt x="576" y="1183"/>
                  <a:pt x="643" y="860"/>
                  <a:pt x="658" y="660"/>
                </a:cubicBezTo>
                <a:cubicBezTo>
                  <a:pt x="915" y="654"/>
                  <a:pt x="1183" y="607"/>
                  <a:pt x="1183" y="607"/>
                </a:cubicBezTo>
                <a:cubicBezTo>
                  <a:pt x="1183" y="607"/>
                  <a:pt x="857" y="540"/>
                  <a:pt x="658" y="527"/>
                </a:cubicBezTo>
                <a:cubicBezTo>
                  <a:pt x="643" y="326"/>
                  <a:pt x="576" y="0"/>
                  <a:pt x="5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4633;p53">
            <a:extLst>
              <a:ext uri="{FF2B5EF4-FFF2-40B4-BE49-F238E27FC236}">
                <a16:creationId xmlns:a16="http://schemas.microsoft.com/office/drawing/2014/main" id="{9CBED17B-9037-6D0C-C0EE-5856AC92ECC2}"/>
              </a:ext>
            </a:extLst>
          </p:cNvPr>
          <p:cNvSpPr/>
          <p:nvPr/>
        </p:nvSpPr>
        <p:spPr>
          <a:xfrm>
            <a:off x="3288066" y="4595357"/>
            <a:ext cx="64915" cy="6491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5" y="137"/>
                  <a:pt x="262" y="264"/>
                </a:cubicBezTo>
                <a:cubicBezTo>
                  <a:pt x="163" y="270"/>
                  <a:pt x="0" y="304"/>
                  <a:pt x="0" y="304"/>
                </a:cubicBezTo>
                <a:cubicBezTo>
                  <a:pt x="0" y="304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6"/>
                  <a:pt x="592" y="303"/>
                  <a:pt x="592" y="303"/>
                </a:cubicBezTo>
                <a:cubicBezTo>
                  <a:pt x="592" y="303"/>
                  <a:pt x="429" y="269"/>
                  <a:pt x="329" y="263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4634;p53">
            <a:extLst>
              <a:ext uri="{FF2B5EF4-FFF2-40B4-BE49-F238E27FC236}">
                <a16:creationId xmlns:a16="http://schemas.microsoft.com/office/drawing/2014/main" id="{959949DA-F8B7-D4BA-8390-EE623739921F}"/>
              </a:ext>
            </a:extLst>
          </p:cNvPr>
          <p:cNvSpPr/>
          <p:nvPr/>
        </p:nvSpPr>
        <p:spPr>
          <a:xfrm>
            <a:off x="2840701" y="3164725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635;p53">
            <a:extLst>
              <a:ext uri="{FF2B5EF4-FFF2-40B4-BE49-F238E27FC236}">
                <a16:creationId xmlns:a16="http://schemas.microsoft.com/office/drawing/2014/main" id="{9D3AA6FD-90C4-1997-FA67-43C2FCAF0B08}"/>
              </a:ext>
            </a:extLst>
          </p:cNvPr>
          <p:cNvSpPr/>
          <p:nvPr/>
        </p:nvSpPr>
        <p:spPr>
          <a:xfrm>
            <a:off x="237170" y="4000507"/>
            <a:ext cx="64915" cy="64805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4636;p53">
            <a:extLst>
              <a:ext uri="{FF2B5EF4-FFF2-40B4-BE49-F238E27FC236}">
                <a16:creationId xmlns:a16="http://schemas.microsoft.com/office/drawing/2014/main" id="{B3E15A3F-FD27-AE3B-014A-8152C3EE79D7}"/>
              </a:ext>
            </a:extLst>
          </p:cNvPr>
          <p:cNvSpPr/>
          <p:nvPr/>
        </p:nvSpPr>
        <p:spPr>
          <a:xfrm>
            <a:off x="726637" y="4459388"/>
            <a:ext cx="116424" cy="119307"/>
          </a:xfrm>
          <a:custGeom>
            <a:avLst/>
            <a:gdLst/>
            <a:ahLst/>
            <a:cxnLst/>
            <a:rect l="l" t="t" r="r" b="b"/>
            <a:pathLst>
              <a:path w="1059" h="1085" extrusionOk="0">
                <a:moveTo>
                  <a:pt x="672" y="1"/>
                </a:moveTo>
                <a:cubicBezTo>
                  <a:pt x="599" y="1"/>
                  <a:pt x="402" y="295"/>
                  <a:pt x="402" y="295"/>
                </a:cubicBezTo>
                <a:cubicBezTo>
                  <a:pt x="402" y="295"/>
                  <a:pt x="219" y="200"/>
                  <a:pt x="115" y="200"/>
                </a:cubicBezTo>
                <a:cubicBezTo>
                  <a:pt x="83" y="200"/>
                  <a:pt x="58" y="209"/>
                  <a:pt x="49" y="233"/>
                </a:cubicBezTo>
                <a:cubicBezTo>
                  <a:pt x="10" y="333"/>
                  <a:pt x="267" y="519"/>
                  <a:pt x="267" y="519"/>
                </a:cubicBezTo>
                <a:cubicBezTo>
                  <a:pt x="267" y="519"/>
                  <a:pt x="1" y="798"/>
                  <a:pt x="52" y="871"/>
                </a:cubicBezTo>
                <a:cubicBezTo>
                  <a:pt x="60" y="883"/>
                  <a:pt x="75" y="888"/>
                  <a:pt x="94" y="888"/>
                </a:cubicBezTo>
                <a:cubicBezTo>
                  <a:pt x="198" y="888"/>
                  <a:pt x="436" y="750"/>
                  <a:pt x="436" y="750"/>
                </a:cubicBezTo>
                <a:cubicBezTo>
                  <a:pt x="436" y="750"/>
                  <a:pt x="507" y="1085"/>
                  <a:pt x="607" y="1085"/>
                </a:cubicBezTo>
                <a:cubicBezTo>
                  <a:pt x="613" y="1085"/>
                  <a:pt x="618" y="1084"/>
                  <a:pt x="624" y="1082"/>
                </a:cubicBezTo>
                <a:cubicBezTo>
                  <a:pt x="733" y="1043"/>
                  <a:pt x="697" y="718"/>
                  <a:pt x="697" y="718"/>
                </a:cubicBezTo>
                <a:cubicBezTo>
                  <a:pt x="697" y="718"/>
                  <a:pt x="989" y="687"/>
                  <a:pt x="1025" y="601"/>
                </a:cubicBezTo>
                <a:cubicBezTo>
                  <a:pt x="1058" y="516"/>
                  <a:pt x="711" y="392"/>
                  <a:pt x="711" y="392"/>
                </a:cubicBezTo>
                <a:cubicBezTo>
                  <a:pt x="711" y="392"/>
                  <a:pt x="744" y="22"/>
                  <a:pt x="679" y="2"/>
                </a:cubicBezTo>
                <a:cubicBezTo>
                  <a:pt x="677" y="1"/>
                  <a:pt x="675" y="1"/>
                  <a:pt x="6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637;p53">
            <a:extLst>
              <a:ext uri="{FF2B5EF4-FFF2-40B4-BE49-F238E27FC236}">
                <a16:creationId xmlns:a16="http://schemas.microsoft.com/office/drawing/2014/main" id="{BE166465-A825-FC51-7089-A4574E94B333}"/>
              </a:ext>
            </a:extLst>
          </p:cNvPr>
          <p:cNvSpPr/>
          <p:nvPr/>
        </p:nvSpPr>
        <p:spPr>
          <a:xfrm>
            <a:off x="6031713" y="2867131"/>
            <a:ext cx="216651" cy="221785"/>
          </a:xfrm>
          <a:custGeom>
            <a:avLst/>
            <a:gdLst/>
            <a:ahLst/>
            <a:cxnLst/>
            <a:rect l="l" t="t" r="r" b="b"/>
            <a:pathLst>
              <a:path w="1060" h="1085" extrusionOk="0">
                <a:moveTo>
                  <a:pt x="672" y="0"/>
                </a:moveTo>
                <a:cubicBezTo>
                  <a:pt x="598" y="0"/>
                  <a:pt x="401" y="294"/>
                  <a:pt x="401" y="294"/>
                </a:cubicBezTo>
                <a:cubicBezTo>
                  <a:pt x="401" y="294"/>
                  <a:pt x="219" y="200"/>
                  <a:pt x="115" y="200"/>
                </a:cubicBezTo>
                <a:cubicBezTo>
                  <a:pt x="83" y="200"/>
                  <a:pt x="59" y="209"/>
                  <a:pt x="50" y="233"/>
                </a:cubicBezTo>
                <a:cubicBezTo>
                  <a:pt x="10" y="333"/>
                  <a:pt x="266" y="518"/>
                  <a:pt x="266" y="518"/>
                </a:cubicBezTo>
                <a:cubicBezTo>
                  <a:pt x="266" y="518"/>
                  <a:pt x="0" y="798"/>
                  <a:pt x="52" y="871"/>
                </a:cubicBezTo>
                <a:cubicBezTo>
                  <a:pt x="60" y="883"/>
                  <a:pt x="75" y="887"/>
                  <a:pt x="94" y="887"/>
                </a:cubicBezTo>
                <a:cubicBezTo>
                  <a:pt x="199" y="887"/>
                  <a:pt x="437" y="750"/>
                  <a:pt x="437" y="750"/>
                </a:cubicBezTo>
                <a:cubicBezTo>
                  <a:pt x="437" y="750"/>
                  <a:pt x="508" y="1085"/>
                  <a:pt x="607" y="1085"/>
                </a:cubicBezTo>
                <a:cubicBezTo>
                  <a:pt x="612" y="1085"/>
                  <a:pt x="618" y="1084"/>
                  <a:pt x="623" y="1082"/>
                </a:cubicBezTo>
                <a:cubicBezTo>
                  <a:pt x="732" y="1043"/>
                  <a:pt x="697" y="716"/>
                  <a:pt x="697" y="716"/>
                </a:cubicBezTo>
                <a:cubicBezTo>
                  <a:pt x="697" y="716"/>
                  <a:pt x="989" y="687"/>
                  <a:pt x="1024" y="600"/>
                </a:cubicBezTo>
                <a:cubicBezTo>
                  <a:pt x="1060" y="515"/>
                  <a:pt x="710" y="391"/>
                  <a:pt x="710" y="391"/>
                </a:cubicBezTo>
                <a:cubicBezTo>
                  <a:pt x="710" y="391"/>
                  <a:pt x="744" y="22"/>
                  <a:pt x="679" y="1"/>
                </a:cubicBezTo>
                <a:cubicBezTo>
                  <a:pt x="677" y="1"/>
                  <a:pt x="674" y="0"/>
                  <a:pt x="6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4562;p53">
            <a:extLst>
              <a:ext uri="{FF2B5EF4-FFF2-40B4-BE49-F238E27FC236}">
                <a16:creationId xmlns:a16="http://schemas.microsoft.com/office/drawing/2014/main" id="{C8DEF0AD-FAFE-D2E6-5D8F-B75C9AF897A4}"/>
              </a:ext>
            </a:extLst>
          </p:cNvPr>
          <p:cNvGrpSpPr/>
          <p:nvPr/>
        </p:nvGrpSpPr>
        <p:grpSpPr>
          <a:xfrm>
            <a:off x="6489450" y="1852611"/>
            <a:ext cx="2044375" cy="2044375"/>
            <a:chOff x="530505" y="2179769"/>
            <a:chExt cx="2442212" cy="2442212"/>
          </a:xfrm>
        </p:grpSpPr>
        <p:sp>
          <p:nvSpPr>
            <p:cNvPr id="149" name="Google Shape;4563;p53">
              <a:extLst>
                <a:ext uri="{FF2B5EF4-FFF2-40B4-BE49-F238E27FC236}">
                  <a16:creationId xmlns:a16="http://schemas.microsoft.com/office/drawing/2014/main" id="{BFD0C51F-C7DA-D80C-A276-CB4F6AADD9A7}"/>
                </a:ext>
              </a:extLst>
            </p:cNvPr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564;p53">
              <a:extLst>
                <a:ext uri="{FF2B5EF4-FFF2-40B4-BE49-F238E27FC236}">
                  <a16:creationId xmlns:a16="http://schemas.microsoft.com/office/drawing/2014/main" id="{E0E70B69-5F24-BAD8-00F2-341B22676814}"/>
                </a:ext>
              </a:extLst>
            </p:cNvPr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565;p53">
              <a:extLst>
                <a:ext uri="{FF2B5EF4-FFF2-40B4-BE49-F238E27FC236}">
                  <a16:creationId xmlns:a16="http://schemas.microsoft.com/office/drawing/2014/main" id="{61ECDBC2-3355-B756-276C-F9ED4B66F56C}"/>
                </a:ext>
              </a:extLst>
            </p:cNvPr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4566;p53">
              <a:extLst>
                <a:ext uri="{FF2B5EF4-FFF2-40B4-BE49-F238E27FC236}">
                  <a16:creationId xmlns:a16="http://schemas.microsoft.com/office/drawing/2014/main" id="{1D6C3632-BD87-80B0-774F-AB239CB2F98A}"/>
                </a:ext>
              </a:extLst>
            </p:cNvPr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4575;p53">
            <a:extLst>
              <a:ext uri="{FF2B5EF4-FFF2-40B4-BE49-F238E27FC236}">
                <a16:creationId xmlns:a16="http://schemas.microsoft.com/office/drawing/2014/main" id="{9956687A-BE6B-9048-5AE3-50E639C2C406}"/>
              </a:ext>
            </a:extLst>
          </p:cNvPr>
          <p:cNvSpPr txBox="1">
            <a:spLocks/>
          </p:cNvSpPr>
          <p:nvPr/>
        </p:nvSpPr>
        <p:spPr>
          <a:xfrm>
            <a:off x="6226643" y="3964147"/>
            <a:ext cx="256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203560"/>
                </a:solidFill>
              </a:rPr>
              <a:t>Rehab Ahmed</a:t>
            </a:r>
          </a:p>
        </p:txBody>
      </p:sp>
      <p:pic>
        <p:nvPicPr>
          <p:cNvPr id="155" name="Google Shape;4577;p53">
            <a:extLst>
              <a:ext uri="{FF2B5EF4-FFF2-40B4-BE49-F238E27FC236}">
                <a16:creationId xmlns:a16="http://schemas.microsoft.com/office/drawing/2014/main" id="{A4101951-FBF7-C4E9-7891-1E66B1FE6F7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13828" b="13828"/>
          <a:stretch/>
        </p:blipFill>
        <p:spPr>
          <a:xfrm>
            <a:off x="6813004" y="2175372"/>
            <a:ext cx="1396800" cy="1398300"/>
          </a:xfrm>
          <a:prstGeom prst="ellipse">
            <a:avLst/>
          </a:prstGeom>
        </p:spPr>
      </p:pic>
      <p:sp>
        <p:nvSpPr>
          <p:cNvPr id="156" name="Google Shape;4627;p53">
            <a:extLst>
              <a:ext uri="{FF2B5EF4-FFF2-40B4-BE49-F238E27FC236}">
                <a16:creationId xmlns:a16="http://schemas.microsoft.com/office/drawing/2014/main" id="{5A9B414A-A588-49AB-729F-2CB7A0F62975}"/>
              </a:ext>
            </a:extLst>
          </p:cNvPr>
          <p:cNvSpPr/>
          <p:nvPr/>
        </p:nvSpPr>
        <p:spPr>
          <a:xfrm>
            <a:off x="8476489" y="3662987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4" y="380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635;p53">
            <a:extLst>
              <a:ext uri="{FF2B5EF4-FFF2-40B4-BE49-F238E27FC236}">
                <a16:creationId xmlns:a16="http://schemas.microsoft.com/office/drawing/2014/main" id="{30A7120E-1998-F5F2-911D-21B585B92C43}"/>
              </a:ext>
            </a:extLst>
          </p:cNvPr>
          <p:cNvSpPr/>
          <p:nvPr/>
        </p:nvSpPr>
        <p:spPr>
          <a:xfrm>
            <a:off x="6163607" y="3896989"/>
            <a:ext cx="64915" cy="64805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4636;p53">
            <a:extLst>
              <a:ext uri="{FF2B5EF4-FFF2-40B4-BE49-F238E27FC236}">
                <a16:creationId xmlns:a16="http://schemas.microsoft.com/office/drawing/2014/main" id="{2DAC00ED-5BB1-BFB7-660B-39EE4042C458}"/>
              </a:ext>
            </a:extLst>
          </p:cNvPr>
          <p:cNvSpPr/>
          <p:nvPr/>
        </p:nvSpPr>
        <p:spPr>
          <a:xfrm>
            <a:off x="5692178" y="4670996"/>
            <a:ext cx="116424" cy="119307"/>
          </a:xfrm>
          <a:custGeom>
            <a:avLst/>
            <a:gdLst/>
            <a:ahLst/>
            <a:cxnLst/>
            <a:rect l="l" t="t" r="r" b="b"/>
            <a:pathLst>
              <a:path w="1059" h="1085" extrusionOk="0">
                <a:moveTo>
                  <a:pt x="672" y="1"/>
                </a:moveTo>
                <a:cubicBezTo>
                  <a:pt x="599" y="1"/>
                  <a:pt x="402" y="295"/>
                  <a:pt x="402" y="295"/>
                </a:cubicBezTo>
                <a:cubicBezTo>
                  <a:pt x="402" y="295"/>
                  <a:pt x="219" y="200"/>
                  <a:pt x="115" y="200"/>
                </a:cubicBezTo>
                <a:cubicBezTo>
                  <a:pt x="83" y="200"/>
                  <a:pt x="58" y="209"/>
                  <a:pt x="49" y="233"/>
                </a:cubicBezTo>
                <a:cubicBezTo>
                  <a:pt x="10" y="333"/>
                  <a:pt x="267" y="519"/>
                  <a:pt x="267" y="519"/>
                </a:cubicBezTo>
                <a:cubicBezTo>
                  <a:pt x="267" y="519"/>
                  <a:pt x="1" y="798"/>
                  <a:pt x="52" y="871"/>
                </a:cubicBezTo>
                <a:cubicBezTo>
                  <a:pt x="60" y="883"/>
                  <a:pt x="75" y="888"/>
                  <a:pt x="94" y="888"/>
                </a:cubicBezTo>
                <a:cubicBezTo>
                  <a:pt x="198" y="888"/>
                  <a:pt x="436" y="750"/>
                  <a:pt x="436" y="750"/>
                </a:cubicBezTo>
                <a:cubicBezTo>
                  <a:pt x="436" y="750"/>
                  <a:pt x="507" y="1085"/>
                  <a:pt x="607" y="1085"/>
                </a:cubicBezTo>
                <a:cubicBezTo>
                  <a:pt x="613" y="1085"/>
                  <a:pt x="618" y="1084"/>
                  <a:pt x="624" y="1082"/>
                </a:cubicBezTo>
                <a:cubicBezTo>
                  <a:pt x="733" y="1043"/>
                  <a:pt x="697" y="718"/>
                  <a:pt x="697" y="718"/>
                </a:cubicBezTo>
                <a:cubicBezTo>
                  <a:pt x="697" y="718"/>
                  <a:pt x="989" y="687"/>
                  <a:pt x="1025" y="601"/>
                </a:cubicBezTo>
                <a:cubicBezTo>
                  <a:pt x="1058" y="516"/>
                  <a:pt x="711" y="392"/>
                  <a:pt x="711" y="392"/>
                </a:cubicBezTo>
                <a:cubicBezTo>
                  <a:pt x="711" y="392"/>
                  <a:pt x="744" y="22"/>
                  <a:pt x="679" y="2"/>
                </a:cubicBezTo>
                <a:cubicBezTo>
                  <a:pt x="677" y="1"/>
                  <a:pt x="675" y="1"/>
                  <a:pt x="6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0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27881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EDA </a:t>
            </a:r>
            <a:endParaRPr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64642-5EEA-6BF7-BE91-F12F5AFCC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72" y="409021"/>
            <a:ext cx="811036" cy="811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C197A4-A57E-E848-2F92-9EC0CF13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31" y="1767479"/>
            <a:ext cx="6027485" cy="1480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C249D-B9BE-DAF5-2434-08274A15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610" y="3423370"/>
            <a:ext cx="6462509" cy="14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Preprocessing </a:t>
            </a:r>
            <a:endParaRPr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D349C-3683-6CF6-F80F-424355EA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8" y="192084"/>
            <a:ext cx="1188203" cy="11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GUI </a:t>
            </a:r>
            <a:endParaRPr sz="3200" b="1" dirty="0"/>
          </a:p>
        </p:txBody>
      </p:sp>
      <p:sp>
        <p:nvSpPr>
          <p:cNvPr id="140" name="Google Shape;6409;p64">
            <a:extLst>
              <a:ext uri="{FF2B5EF4-FFF2-40B4-BE49-F238E27FC236}">
                <a16:creationId xmlns:a16="http://schemas.microsoft.com/office/drawing/2014/main" id="{9DC67615-9872-35BA-0385-226E7F42C2B3}"/>
              </a:ext>
            </a:extLst>
          </p:cNvPr>
          <p:cNvSpPr/>
          <p:nvPr/>
        </p:nvSpPr>
        <p:spPr>
          <a:xfrm flipH="1">
            <a:off x="5939463" y="2771775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6410;p64">
            <a:extLst>
              <a:ext uri="{FF2B5EF4-FFF2-40B4-BE49-F238E27FC236}">
                <a16:creationId xmlns:a16="http://schemas.microsoft.com/office/drawing/2014/main" id="{9D6F8D93-9CF3-A8E6-4FC5-52621D617C51}"/>
              </a:ext>
            </a:extLst>
          </p:cNvPr>
          <p:cNvSpPr/>
          <p:nvPr/>
        </p:nvSpPr>
        <p:spPr>
          <a:xfrm flipH="1">
            <a:off x="4082724" y="3386940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6411;p64">
            <a:extLst>
              <a:ext uri="{FF2B5EF4-FFF2-40B4-BE49-F238E27FC236}">
                <a16:creationId xmlns:a16="http://schemas.microsoft.com/office/drawing/2014/main" id="{D780D31F-1A43-A471-97B0-B8F9FB1F0D80}"/>
              </a:ext>
            </a:extLst>
          </p:cNvPr>
          <p:cNvSpPr/>
          <p:nvPr/>
        </p:nvSpPr>
        <p:spPr>
          <a:xfrm flipH="1">
            <a:off x="7562691" y="1504359"/>
            <a:ext cx="57349" cy="575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6412;p64">
            <a:extLst>
              <a:ext uri="{FF2B5EF4-FFF2-40B4-BE49-F238E27FC236}">
                <a16:creationId xmlns:a16="http://schemas.microsoft.com/office/drawing/2014/main" id="{C5F94198-F693-BA7A-A091-20FE521A8C68}"/>
              </a:ext>
            </a:extLst>
          </p:cNvPr>
          <p:cNvSpPr/>
          <p:nvPr/>
        </p:nvSpPr>
        <p:spPr>
          <a:xfrm flipH="1">
            <a:off x="5080216" y="743013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6414;p64">
            <a:extLst>
              <a:ext uri="{FF2B5EF4-FFF2-40B4-BE49-F238E27FC236}">
                <a16:creationId xmlns:a16="http://schemas.microsoft.com/office/drawing/2014/main" id="{EFD479E5-FB63-B85B-C802-4D35268C6B1D}"/>
              </a:ext>
            </a:extLst>
          </p:cNvPr>
          <p:cNvSpPr/>
          <p:nvPr/>
        </p:nvSpPr>
        <p:spPr>
          <a:xfrm flipH="1">
            <a:off x="7845118" y="800471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0"/>
                </a:moveTo>
                <a:cubicBezTo>
                  <a:pt x="1151" y="0"/>
                  <a:pt x="1066" y="546"/>
                  <a:pt x="1049" y="1051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2" y="1298"/>
                  <a:pt x="1048" y="1315"/>
                </a:cubicBezTo>
                <a:cubicBezTo>
                  <a:pt x="1059" y="1831"/>
                  <a:pt x="1151" y="2364"/>
                  <a:pt x="1151" y="2364"/>
                </a:cubicBezTo>
                <a:cubicBezTo>
                  <a:pt x="1151" y="2364"/>
                  <a:pt x="1283" y="1717"/>
                  <a:pt x="1314" y="1317"/>
                </a:cubicBezTo>
                <a:cubicBezTo>
                  <a:pt x="1829" y="1305"/>
                  <a:pt x="2366" y="1214"/>
                  <a:pt x="2366" y="1214"/>
                </a:cubicBezTo>
                <a:cubicBezTo>
                  <a:pt x="2366" y="1214"/>
                  <a:pt x="1712" y="1079"/>
                  <a:pt x="1314" y="1051"/>
                </a:cubicBezTo>
                <a:cubicBezTo>
                  <a:pt x="1284" y="650"/>
                  <a:pt x="1151" y="0"/>
                  <a:pt x="11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6416;p64">
            <a:extLst>
              <a:ext uri="{FF2B5EF4-FFF2-40B4-BE49-F238E27FC236}">
                <a16:creationId xmlns:a16="http://schemas.microsoft.com/office/drawing/2014/main" id="{C25DEEB6-C43E-2C39-AF16-BAD6E82BE934}"/>
              </a:ext>
            </a:extLst>
          </p:cNvPr>
          <p:cNvSpPr/>
          <p:nvPr/>
        </p:nvSpPr>
        <p:spPr>
          <a:xfrm flipH="1">
            <a:off x="5342962" y="3383330"/>
            <a:ext cx="64915" cy="64805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1FE65-7DD4-C4D8-9B40-57D255D5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88" y="284942"/>
            <a:ext cx="1074155" cy="1074155"/>
          </a:xfrm>
          <a:prstGeom prst="rect">
            <a:avLst/>
          </a:prstGeom>
        </p:spPr>
      </p:pic>
      <p:pic>
        <p:nvPicPr>
          <p:cNvPr id="9" name="GUI">
            <a:hlinkClick r:id="" action="ppaction://media"/>
            <a:extLst>
              <a:ext uri="{FF2B5EF4-FFF2-40B4-BE49-F238E27FC236}">
                <a16:creationId xmlns:a16="http://schemas.microsoft.com/office/drawing/2014/main" id="{B28FE5D7-8DA5-1273-25B8-B77D9BD59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6156" y="1346032"/>
            <a:ext cx="2010408" cy="36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2" y="590688"/>
            <a:ext cx="421975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Deployment &amp; Demo</a:t>
            </a:r>
            <a:endParaRPr sz="3200" b="1" dirty="0"/>
          </a:p>
        </p:txBody>
      </p:sp>
      <p:sp>
        <p:nvSpPr>
          <p:cNvPr id="155" name="Google Shape;4397;p51">
            <a:extLst>
              <a:ext uri="{FF2B5EF4-FFF2-40B4-BE49-F238E27FC236}">
                <a16:creationId xmlns:a16="http://schemas.microsoft.com/office/drawing/2014/main" id="{F3622A65-4C5E-65A1-127D-7DF8241C8D9C}"/>
              </a:ext>
            </a:extLst>
          </p:cNvPr>
          <p:cNvSpPr/>
          <p:nvPr/>
        </p:nvSpPr>
        <p:spPr>
          <a:xfrm>
            <a:off x="2606211" y="2029318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4" y="380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4398;p51">
            <a:extLst>
              <a:ext uri="{FF2B5EF4-FFF2-40B4-BE49-F238E27FC236}">
                <a16:creationId xmlns:a16="http://schemas.microsoft.com/office/drawing/2014/main" id="{E0CEC1EE-D23C-3DBC-3D86-3E1AE0B6445B}"/>
              </a:ext>
            </a:extLst>
          </p:cNvPr>
          <p:cNvSpPr/>
          <p:nvPr/>
        </p:nvSpPr>
        <p:spPr>
          <a:xfrm>
            <a:off x="1003909" y="1519116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399;p51">
            <a:extLst>
              <a:ext uri="{FF2B5EF4-FFF2-40B4-BE49-F238E27FC236}">
                <a16:creationId xmlns:a16="http://schemas.microsoft.com/office/drawing/2014/main" id="{65FB4F45-DCE3-BB45-F319-61F896933213}"/>
              </a:ext>
            </a:extLst>
          </p:cNvPr>
          <p:cNvSpPr/>
          <p:nvPr/>
        </p:nvSpPr>
        <p:spPr>
          <a:xfrm>
            <a:off x="7131837" y="863548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6" y="1"/>
                </a:moveTo>
                <a:cubicBezTo>
                  <a:pt x="256" y="1"/>
                  <a:pt x="238" y="121"/>
                  <a:pt x="234" y="233"/>
                </a:cubicBezTo>
                <a:cubicBezTo>
                  <a:pt x="145" y="239"/>
                  <a:pt x="0" y="269"/>
                  <a:pt x="0" y="269"/>
                </a:cubicBezTo>
                <a:cubicBezTo>
                  <a:pt x="0" y="269"/>
                  <a:pt x="122" y="286"/>
                  <a:pt x="233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2"/>
                </a:cubicBezTo>
                <a:cubicBezTo>
                  <a:pt x="405" y="290"/>
                  <a:pt x="524" y="269"/>
                  <a:pt x="524" y="269"/>
                </a:cubicBezTo>
                <a:cubicBezTo>
                  <a:pt x="524" y="269"/>
                  <a:pt x="380" y="238"/>
                  <a:pt x="291" y="233"/>
                </a:cubicBezTo>
                <a:cubicBezTo>
                  <a:pt x="285" y="144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4400;p51">
            <a:extLst>
              <a:ext uri="{FF2B5EF4-FFF2-40B4-BE49-F238E27FC236}">
                <a16:creationId xmlns:a16="http://schemas.microsoft.com/office/drawing/2014/main" id="{43D84007-7E48-BD0F-E1B7-7C4F5CF3543F}"/>
              </a:ext>
            </a:extLst>
          </p:cNvPr>
          <p:cNvSpPr/>
          <p:nvPr/>
        </p:nvSpPr>
        <p:spPr>
          <a:xfrm>
            <a:off x="1821551" y="3509003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4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2"/>
                </a:cubicBezTo>
                <a:cubicBezTo>
                  <a:pt x="404" y="290"/>
                  <a:pt x="522" y="269"/>
                  <a:pt x="522" y="269"/>
                </a:cubicBezTo>
                <a:cubicBezTo>
                  <a:pt x="522" y="269"/>
                  <a:pt x="379" y="239"/>
                  <a:pt x="290" y="234"/>
                </a:cubicBezTo>
                <a:cubicBezTo>
                  <a:pt x="284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4407;p51">
            <a:extLst>
              <a:ext uri="{FF2B5EF4-FFF2-40B4-BE49-F238E27FC236}">
                <a16:creationId xmlns:a16="http://schemas.microsoft.com/office/drawing/2014/main" id="{0CD8D1FF-5A18-D43F-88DF-B47A74B33990}"/>
              </a:ext>
            </a:extLst>
          </p:cNvPr>
          <p:cNvSpPr/>
          <p:nvPr/>
        </p:nvSpPr>
        <p:spPr>
          <a:xfrm>
            <a:off x="1351511" y="1773576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33D06-2939-EB26-8EC2-88B82303650D}"/>
              </a:ext>
            </a:extLst>
          </p:cNvPr>
          <p:cNvSpPr txBox="1"/>
          <p:nvPr/>
        </p:nvSpPr>
        <p:spPr>
          <a:xfrm>
            <a:off x="525752" y="2849593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Streamlit User Interface: The user-friendly Streamlit interface makes it easy for users to interact with the application, providing a seamless experience for capturing images, analyzing emotions, and reading generated poems.</a:t>
            </a:r>
          </a:p>
        </p:txBody>
      </p:sp>
      <p:pic>
        <p:nvPicPr>
          <p:cNvPr id="1026" name="Picture 2" descr="Streamlit - YouTube">
            <a:extLst>
              <a:ext uri="{FF2B5EF4-FFF2-40B4-BE49-F238E27FC236}">
                <a16:creationId xmlns:a16="http://schemas.microsoft.com/office/drawing/2014/main" id="{BBAC974D-9B92-4F59-0CA4-E7F0E7539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1" t="30011" r="15593" b="27952"/>
          <a:stretch/>
        </p:blipFill>
        <p:spPr bwMode="auto">
          <a:xfrm>
            <a:off x="1351511" y="1948706"/>
            <a:ext cx="1460241" cy="90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omputer and phone with colorful squares on screen&#10;&#10;Description automatically generated">
            <a:extLst>
              <a:ext uri="{FF2B5EF4-FFF2-40B4-BE49-F238E27FC236}">
                <a16:creationId xmlns:a16="http://schemas.microsoft.com/office/drawing/2014/main" id="{A8EA8E77-18D4-D947-CAF0-754EB9429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30" y="319917"/>
            <a:ext cx="942566" cy="9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3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Future Work </a:t>
            </a:r>
            <a:endParaRPr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4B79-81B4-690F-1B77-78E3A685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8" y="342337"/>
            <a:ext cx="1095796" cy="10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6;p58">
            <a:extLst>
              <a:ext uri="{FF2B5EF4-FFF2-40B4-BE49-F238E27FC236}">
                <a16:creationId xmlns:a16="http://schemas.microsoft.com/office/drawing/2014/main" id="{C320EB62-0650-06CC-1CD2-CDB7B04DDE3F}"/>
              </a:ext>
            </a:extLst>
          </p:cNvPr>
          <p:cNvSpPr txBox="1">
            <a:spLocks/>
          </p:cNvSpPr>
          <p:nvPr/>
        </p:nvSpPr>
        <p:spPr>
          <a:xfrm>
            <a:off x="3117981" y="459132"/>
            <a:ext cx="3114392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sz="72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3" name="Google Shape;686;p58">
            <a:extLst>
              <a:ext uri="{FF2B5EF4-FFF2-40B4-BE49-F238E27FC236}">
                <a16:creationId xmlns:a16="http://schemas.microsoft.com/office/drawing/2014/main" id="{DCA7C919-2682-B03C-E188-FB095BA5B969}"/>
              </a:ext>
            </a:extLst>
          </p:cNvPr>
          <p:cNvSpPr txBox="1">
            <a:spLocks/>
          </p:cNvSpPr>
          <p:nvPr/>
        </p:nvSpPr>
        <p:spPr>
          <a:xfrm>
            <a:off x="2512539" y="3023812"/>
            <a:ext cx="3974402" cy="14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1513151" y="574307"/>
            <a:ext cx="257789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Journey </a:t>
            </a:r>
            <a:endParaRPr sz="3200" b="1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B9E0196-CB5E-5BD3-ED6E-C23B41A97126}"/>
              </a:ext>
            </a:extLst>
          </p:cNvPr>
          <p:cNvGrpSpPr/>
          <p:nvPr/>
        </p:nvGrpSpPr>
        <p:grpSpPr>
          <a:xfrm>
            <a:off x="418935" y="401390"/>
            <a:ext cx="950305" cy="1018647"/>
            <a:chOff x="169091" y="483771"/>
            <a:chExt cx="900514" cy="1018647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293B973-EBF7-5B99-5578-6ED6768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61" y="1077817"/>
              <a:ext cx="812443" cy="424601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94985FFA-500B-2ED5-70E3-09B7473C7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t="1" r="2233" b="26134"/>
            <a:stretch/>
          </p:blipFill>
          <p:spPr>
            <a:xfrm>
              <a:off x="169091" y="483771"/>
              <a:ext cx="900514" cy="680355"/>
            </a:xfrm>
            <a:prstGeom prst="rect">
              <a:avLst/>
            </a:prstGeom>
          </p:spPr>
        </p:pic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D6DEB2FF-634A-0F73-D00F-1EBCB4A4B24F}"/>
              </a:ext>
            </a:extLst>
          </p:cNvPr>
          <p:cNvSpPr/>
          <p:nvPr/>
        </p:nvSpPr>
        <p:spPr>
          <a:xfrm flipH="1" flipV="1">
            <a:off x="3640374" y="2353835"/>
            <a:ext cx="12286" cy="697215"/>
          </a:xfrm>
          <a:prstGeom prst="line">
            <a:avLst/>
          </a:prstGeom>
          <a:ln w="19050" cap="flat">
            <a:solidFill>
              <a:srgbClr val="547A96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DD29F13A-9DC0-0297-71E4-335574628808}"/>
              </a:ext>
            </a:extLst>
          </p:cNvPr>
          <p:cNvSpPr/>
          <p:nvPr/>
        </p:nvSpPr>
        <p:spPr>
          <a:xfrm flipH="1" flipV="1">
            <a:off x="1881908" y="2285413"/>
            <a:ext cx="6496" cy="308687"/>
          </a:xfrm>
          <a:prstGeom prst="line">
            <a:avLst/>
          </a:prstGeom>
          <a:ln w="19050" cap="flat">
            <a:solidFill>
              <a:srgbClr val="1000DE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EEB8F64-CF34-E657-B327-FE0021091D33}"/>
              </a:ext>
            </a:extLst>
          </p:cNvPr>
          <p:cNvGrpSpPr/>
          <p:nvPr/>
        </p:nvGrpSpPr>
        <p:grpSpPr>
          <a:xfrm>
            <a:off x="894088" y="2601242"/>
            <a:ext cx="7250225" cy="1028848"/>
            <a:chOff x="274156" y="2497335"/>
            <a:chExt cx="7995096" cy="1134549"/>
          </a:xfrm>
        </p:grpSpPr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082F52E4-3C80-F998-1FC6-F9783BDBB485}"/>
                </a:ext>
              </a:extLst>
            </p:cNvPr>
            <p:cNvGrpSpPr/>
            <p:nvPr/>
          </p:nvGrpSpPr>
          <p:grpSpPr>
            <a:xfrm>
              <a:off x="6689621" y="2573543"/>
              <a:ext cx="1579631" cy="1058341"/>
              <a:chOff x="0" y="0"/>
              <a:chExt cx="606574" cy="406400"/>
            </a:xfrm>
          </p:grpSpPr>
          <p:sp>
            <p:nvSpPr>
              <p:cNvPr id="3" name="Freeform 3">
                <a:extLst>
                  <a:ext uri="{FF2B5EF4-FFF2-40B4-BE49-F238E27FC236}">
                    <a16:creationId xmlns:a16="http://schemas.microsoft.com/office/drawing/2014/main" id="{F0BA44EA-0019-EC5E-C78B-6565028896CE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1000DE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569EE514-BBD5-A9AC-B45A-350B628BCB1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1F735EA-8DFC-D9A2-5E2D-4F9AD724A178}"/>
                </a:ext>
              </a:extLst>
            </p:cNvPr>
            <p:cNvGrpSpPr/>
            <p:nvPr/>
          </p:nvGrpSpPr>
          <p:grpSpPr>
            <a:xfrm>
              <a:off x="6504993" y="2571750"/>
              <a:ext cx="1579631" cy="1058341"/>
              <a:chOff x="0" y="0"/>
              <a:chExt cx="606574" cy="4064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07195F1-D6A3-158E-C80C-42750F838641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1000DE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6BC4A3A-08F3-FF07-1625-0B3EA90527D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D62E6E9A-CD04-28DA-0EBA-6A5DBF332D5F}"/>
                </a:ext>
              </a:extLst>
            </p:cNvPr>
            <p:cNvGrpSpPr/>
            <p:nvPr/>
          </p:nvGrpSpPr>
          <p:grpSpPr>
            <a:xfrm>
              <a:off x="5614708" y="2571750"/>
              <a:ext cx="1579631" cy="1058341"/>
              <a:chOff x="0" y="0"/>
              <a:chExt cx="606574" cy="406400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AB277D1-ACD9-5D21-E49B-CB442477A7F5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65D0E8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2406FF9A-535C-BDF8-4A0B-59811A97D5B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8A620B3D-8EC2-2466-6106-65FDFB57920B}"/>
                </a:ext>
              </a:extLst>
            </p:cNvPr>
            <p:cNvGrpSpPr/>
            <p:nvPr/>
          </p:nvGrpSpPr>
          <p:grpSpPr>
            <a:xfrm>
              <a:off x="4724423" y="2571750"/>
              <a:ext cx="1579631" cy="1058341"/>
              <a:chOff x="0" y="0"/>
              <a:chExt cx="606574" cy="406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E21F04E-09C3-637E-E9D9-DC4853714F96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3EB3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297FE062-DC52-63F6-38F1-2175ACE2BEF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1B56036-2B96-8FBA-88DE-2C2E1F065F5F}"/>
                </a:ext>
              </a:extLst>
            </p:cNvPr>
            <p:cNvGrpSpPr/>
            <p:nvPr/>
          </p:nvGrpSpPr>
          <p:grpSpPr>
            <a:xfrm>
              <a:off x="3834132" y="2571750"/>
              <a:ext cx="1579631" cy="1058341"/>
              <a:chOff x="0" y="0"/>
              <a:chExt cx="606574" cy="4064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D1EC421-D431-4A85-822E-9EAB3BB2BBBD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547A9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AD5F35F7-378E-3241-3BCD-81E194F14D6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1BD4A491-E3A6-8401-1473-7DE466D61270}"/>
                </a:ext>
              </a:extLst>
            </p:cNvPr>
            <p:cNvGrpSpPr/>
            <p:nvPr/>
          </p:nvGrpSpPr>
          <p:grpSpPr>
            <a:xfrm>
              <a:off x="2943847" y="2571750"/>
              <a:ext cx="1579631" cy="1058341"/>
              <a:chOff x="0" y="0"/>
              <a:chExt cx="606574" cy="4064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ACAFCB2-4C6F-6D65-F1C0-39E4FBCB937C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15649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5E6194A7-9D10-86D8-185E-74AD987036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054A176B-80FE-B5FB-6026-3211C88B159E}"/>
                </a:ext>
              </a:extLst>
            </p:cNvPr>
            <p:cNvGrpSpPr/>
            <p:nvPr/>
          </p:nvGrpSpPr>
          <p:grpSpPr>
            <a:xfrm>
              <a:off x="2053562" y="2571750"/>
              <a:ext cx="1579631" cy="1058341"/>
              <a:chOff x="0" y="0"/>
              <a:chExt cx="606574" cy="4064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E04459D-D4A5-7235-E39F-FD8A84E0386F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75C4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666F573C-0F57-4529-AE84-727F297AE57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5327E618-6574-16F3-B3F9-4647B86F208E}"/>
                </a:ext>
              </a:extLst>
            </p:cNvPr>
            <p:cNvGrpSpPr/>
            <p:nvPr/>
          </p:nvGrpSpPr>
          <p:grpSpPr>
            <a:xfrm>
              <a:off x="1164441" y="2497335"/>
              <a:ext cx="1579631" cy="1132755"/>
              <a:chOff x="0" y="-28575"/>
              <a:chExt cx="606574" cy="434975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7B92DD6B-C78D-9E2D-4584-DE6C140269C3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2342D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484328F3-E417-9A6C-0863-9DB218E99D5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74DF74EE-CF52-F8DB-6146-84B9BEC35E21}"/>
                </a:ext>
              </a:extLst>
            </p:cNvPr>
            <p:cNvGrpSpPr/>
            <p:nvPr/>
          </p:nvGrpSpPr>
          <p:grpSpPr>
            <a:xfrm>
              <a:off x="274156" y="2571750"/>
              <a:ext cx="1579631" cy="1058341"/>
              <a:chOff x="0" y="0"/>
              <a:chExt cx="606574" cy="406400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B45F9CD3-469A-F28E-B770-E9F0DB633232}"/>
                  </a:ext>
                </a:extLst>
              </p:cNvPr>
              <p:cNvSpPr/>
              <p:nvPr/>
            </p:nvSpPr>
            <p:spPr>
              <a:xfrm>
                <a:off x="0" y="0"/>
                <a:ext cx="6065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6574" h="406400">
                    <a:moveTo>
                      <a:pt x="403374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403374" y="406400"/>
                    </a:lnTo>
                    <a:lnTo>
                      <a:pt x="606574" y="203200"/>
                    </a:lnTo>
                    <a:lnTo>
                      <a:pt x="403374" y="0"/>
                    </a:lnTo>
                    <a:close/>
                  </a:path>
                </a:pathLst>
              </a:custGeom>
              <a:solidFill>
                <a:srgbClr val="4465F2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9BABB5A1-C3FC-7E0F-8BC7-8603A603D17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92274" cy="434975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1837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B2039C5-5AE2-C29E-33F3-1170FE323237}"/>
                </a:ext>
              </a:extLst>
            </p:cNvPr>
            <p:cNvSpPr/>
            <p:nvPr/>
          </p:nvSpPr>
          <p:spPr>
            <a:xfrm>
              <a:off x="1954256" y="2893647"/>
              <a:ext cx="414547" cy="414547"/>
            </a:xfrm>
            <a:custGeom>
              <a:avLst/>
              <a:gdLst/>
              <a:ahLst/>
              <a:cxnLst/>
              <a:rect l="l" t="t" r="r" b="b"/>
              <a:pathLst>
                <a:path w="414547" h="414547">
                  <a:moveTo>
                    <a:pt x="0" y="0"/>
                  </a:moveTo>
                  <a:lnTo>
                    <a:pt x="414547" y="0"/>
                  </a:lnTo>
                  <a:lnTo>
                    <a:pt x="414547" y="414547"/>
                  </a:lnTo>
                  <a:lnTo>
                    <a:pt x="0" y="41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9C106365-6F65-1CCB-D455-4D9668FFE29C}"/>
                </a:ext>
              </a:extLst>
            </p:cNvPr>
            <p:cNvSpPr/>
            <p:nvPr/>
          </p:nvSpPr>
          <p:spPr>
            <a:xfrm>
              <a:off x="2883457" y="2893647"/>
              <a:ext cx="366874" cy="414547"/>
            </a:xfrm>
            <a:custGeom>
              <a:avLst/>
              <a:gdLst/>
              <a:ahLst/>
              <a:cxnLst/>
              <a:rect l="l" t="t" r="r" b="b"/>
              <a:pathLst>
                <a:path w="366874" h="414547">
                  <a:moveTo>
                    <a:pt x="0" y="0"/>
                  </a:moveTo>
                  <a:lnTo>
                    <a:pt x="366874" y="0"/>
                  </a:lnTo>
                  <a:lnTo>
                    <a:pt x="366874" y="414547"/>
                  </a:lnTo>
                  <a:lnTo>
                    <a:pt x="0" y="41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08A95B8-0B76-84FF-B6BE-D205F1B76BA4}"/>
                </a:ext>
              </a:extLst>
            </p:cNvPr>
            <p:cNvSpPr/>
            <p:nvPr/>
          </p:nvSpPr>
          <p:spPr>
            <a:xfrm>
              <a:off x="1112295" y="2911735"/>
              <a:ext cx="378370" cy="378370"/>
            </a:xfrm>
            <a:custGeom>
              <a:avLst/>
              <a:gdLst/>
              <a:ahLst/>
              <a:cxnLst/>
              <a:rect l="l" t="t" r="r" b="b"/>
              <a:pathLst>
                <a:path w="378370" h="378370">
                  <a:moveTo>
                    <a:pt x="0" y="0"/>
                  </a:moveTo>
                  <a:lnTo>
                    <a:pt x="378370" y="0"/>
                  </a:lnTo>
                  <a:lnTo>
                    <a:pt x="378370" y="378371"/>
                  </a:lnTo>
                  <a:lnTo>
                    <a:pt x="0" y="378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EB953E5-2DB3-082F-94DB-E024DE106E5C}"/>
                </a:ext>
              </a:extLst>
            </p:cNvPr>
            <p:cNvSpPr/>
            <p:nvPr/>
          </p:nvSpPr>
          <p:spPr>
            <a:xfrm>
              <a:off x="3735168" y="2874708"/>
              <a:ext cx="363637" cy="452425"/>
            </a:xfrm>
            <a:custGeom>
              <a:avLst/>
              <a:gdLst/>
              <a:ahLst/>
              <a:cxnLst/>
              <a:rect l="l" t="t" r="r" b="b"/>
              <a:pathLst>
                <a:path w="363637" h="452425">
                  <a:moveTo>
                    <a:pt x="0" y="0"/>
                  </a:moveTo>
                  <a:lnTo>
                    <a:pt x="363637" y="0"/>
                  </a:lnTo>
                  <a:lnTo>
                    <a:pt x="363637" y="452425"/>
                  </a:lnTo>
                  <a:lnTo>
                    <a:pt x="0" y="452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09A1EF52-AE33-F23C-C1DA-45B9BBB8DDEE}"/>
                </a:ext>
              </a:extLst>
            </p:cNvPr>
            <p:cNvSpPr/>
            <p:nvPr/>
          </p:nvSpPr>
          <p:spPr>
            <a:xfrm>
              <a:off x="4633957" y="2911735"/>
              <a:ext cx="366675" cy="378370"/>
            </a:xfrm>
            <a:custGeom>
              <a:avLst/>
              <a:gdLst/>
              <a:ahLst/>
              <a:cxnLst/>
              <a:rect l="l" t="t" r="r" b="b"/>
              <a:pathLst>
                <a:path w="366675" h="378370">
                  <a:moveTo>
                    <a:pt x="0" y="0"/>
                  </a:moveTo>
                  <a:lnTo>
                    <a:pt x="366675" y="0"/>
                  </a:lnTo>
                  <a:lnTo>
                    <a:pt x="366675" y="378371"/>
                  </a:lnTo>
                  <a:lnTo>
                    <a:pt x="0" y="378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F614C342-0BE4-DB3B-888C-88A803F4D38D}"/>
                </a:ext>
              </a:extLst>
            </p:cNvPr>
            <p:cNvSpPr/>
            <p:nvPr/>
          </p:nvSpPr>
          <p:spPr>
            <a:xfrm>
              <a:off x="5558234" y="2909981"/>
              <a:ext cx="367559" cy="381880"/>
            </a:xfrm>
            <a:custGeom>
              <a:avLst/>
              <a:gdLst/>
              <a:ahLst/>
              <a:cxnLst/>
              <a:rect l="l" t="t" r="r" b="b"/>
              <a:pathLst>
                <a:path w="367559" h="381880">
                  <a:moveTo>
                    <a:pt x="0" y="0"/>
                  </a:moveTo>
                  <a:lnTo>
                    <a:pt x="367560" y="0"/>
                  </a:lnTo>
                  <a:lnTo>
                    <a:pt x="367560" y="381879"/>
                  </a:lnTo>
                  <a:lnTo>
                    <a:pt x="0" y="381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35844610-41AE-20CF-4419-D3E5171E7472}"/>
                </a:ext>
              </a:extLst>
            </p:cNvPr>
            <p:cNvSpPr/>
            <p:nvPr/>
          </p:nvSpPr>
          <p:spPr>
            <a:xfrm>
              <a:off x="6404524" y="2914959"/>
              <a:ext cx="369413" cy="371924"/>
            </a:xfrm>
            <a:custGeom>
              <a:avLst/>
              <a:gdLst/>
              <a:ahLst/>
              <a:cxnLst/>
              <a:rect l="l" t="t" r="r" b="b"/>
              <a:pathLst>
                <a:path w="369413" h="371924">
                  <a:moveTo>
                    <a:pt x="0" y="0"/>
                  </a:moveTo>
                  <a:lnTo>
                    <a:pt x="369413" y="0"/>
                  </a:lnTo>
                  <a:lnTo>
                    <a:pt x="369413" y="371923"/>
                  </a:lnTo>
                  <a:lnTo>
                    <a:pt x="0" y="371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43DD9F7-CBC2-1097-31A8-62D2A12FFB13}"/>
                </a:ext>
              </a:extLst>
            </p:cNvPr>
            <p:cNvSpPr/>
            <p:nvPr/>
          </p:nvSpPr>
          <p:spPr>
            <a:xfrm>
              <a:off x="7294809" y="2895831"/>
              <a:ext cx="410180" cy="410180"/>
            </a:xfrm>
            <a:custGeom>
              <a:avLst/>
              <a:gdLst/>
              <a:ahLst/>
              <a:cxnLst/>
              <a:rect l="l" t="t" r="r" b="b"/>
              <a:pathLst>
                <a:path w="410180" h="410180">
                  <a:moveTo>
                    <a:pt x="0" y="0"/>
                  </a:moveTo>
                  <a:lnTo>
                    <a:pt x="410179" y="0"/>
                  </a:lnTo>
                  <a:lnTo>
                    <a:pt x="410179" y="410179"/>
                  </a:lnTo>
                  <a:lnTo>
                    <a:pt x="0" y="41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AutoShape 43">
            <a:extLst>
              <a:ext uri="{FF2B5EF4-FFF2-40B4-BE49-F238E27FC236}">
                <a16:creationId xmlns:a16="http://schemas.microsoft.com/office/drawing/2014/main" id="{4D5B6600-3391-1453-833F-C59C339B98E6}"/>
              </a:ext>
            </a:extLst>
          </p:cNvPr>
          <p:cNvSpPr/>
          <p:nvPr/>
        </p:nvSpPr>
        <p:spPr>
          <a:xfrm flipH="1">
            <a:off x="1095298" y="3630091"/>
            <a:ext cx="1" cy="259330"/>
          </a:xfrm>
          <a:prstGeom prst="line">
            <a:avLst/>
          </a:prstGeom>
          <a:ln w="19050" cap="flat">
            <a:solidFill>
              <a:srgbClr val="4465F2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1" name="Group 44">
            <a:extLst>
              <a:ext uri="{FF2B5EF4-FFF2-40B4-BE49-F238E27FC236}">
                <a16:creationId xmlns:a16="http://schemas.microsoft.com/office/drawing/2014/main" id="{CA38F591-9642-0D11-A3E3-93C33DC0A372}"/>
              </a:ext>
            </a:extLst>
          </p:cNvPr>
          <p:cNvGrpSpPr/>
          <p:nvPr/>
        </p:nvGrpSpPr>
        <p:grpSpPr>
          <a:xfrm>
            <a:off x="376892" y="3872702"/>
            <a:ext cx="1475737" cy="360084"/>
            <a:chOff x="0" y="0"/>
            <a:chExt cx="612626" cy="149483"/>
          </a:xfrm>
        </p:grpSpPr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1A03686E-68C7-7BAC-96BE-8FAB1210C20C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4465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CCADBB85-5F94-E2F6-CE69-13CAAD1EAF56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 dirty="0">
                  <a:solidFill>
                    <a:srgbClr val="FFFFFF"/>
                  </a:solidFill>
                  <a:latin typeface="Roboto Condensed Bold"/>
                </a:rPr>
                <a:t>Problem</a:t>
              </a:r>
            </a:p>
          </p:txBody>
        </p:sp>
      </p:grpSp>
      <p:grpSp>
        <p:nvGrpSpPr>
          <p:cNvPr id="47" name="Group 47">
            <a:extLst>
              <a:ext uri="{FF2B5EF4-FFF2-40B4-BE49-F238E27FC236}">
                <a16:creationId xmlns:a16="http://schemas.microsoft.com/office/drawing/2014/main" id="{C8389644-2FDD-4364-84E9-A9D5882E39D2}"/>
              </a:ext>
            </a:extLst>
          </p:cNvPr>
          <p:cNvGrpSpPr/>
          <p:nvPr/>
        </p:nvGrpSpPr>
        <p:grpSpPr>
          <a:xfrm>
            <a:off x="1144040" y="1825806"/>
            <a:ext cx="1485052" cy="428918"/>
            <a:chOff x="12155" y="46561"/>
            <a:chExt cx="616493" cy="17805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FD5F4B1-1FB0-39AF-5407-68B52019C0A2}"/>
                </a:ext>
              </a:extLst>
            </p:cNvPr>
            <p:cNvSpPr/>
            <p:nvPr/>
          </p:nvSpPr>
          <p:spPr>
            <a:xfrm>
              <a:off x="12155" y="60788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2342D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D746AB-6C87-A246-0ED6-E0D0FCB08DF6}"/>
                </a:ext>
              </a:extLst>
            </p:cNvPr>
            <p:cNvSpPr txBox="1"/>
            <p:nvPr/>
          </p:nvSpPr>
          <p:spPr>
            <a:xfrm>
              <a:off x="16022" y="46561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 dirty="0">
                  <a:solidFill>
                    <a:srgbClr val="FFFFFF"/>
                  </a:solidFill>
                  <a:latin typeface="Roboto Condensed Bold"/>
                </a:rPr>
                <a:t>ARCHITECTURE</a:t>
              </a:r>
            </a:p>
          </p:txBody>
        </p:sp>
      </p:grpSp>
      <p:sp>
        <p:nvSpPr>
          <p:cNvPr id="51" name="AutoShape 50">
            <a:extLst>
              <a:ext uri="{FF2B5EF4-FFF2-40B4-BE49-F238E27FC236}">
                <a16:creationId xmlns:a16="http://schemas.microsoft.com/office/drawing/2014/main" id="{91C34979-847B-41CD-DD9B-D569E8BCEB90}"/>
              </a:ext>
            </a:extLst>
          </p:cNvPr>
          <p:cNvSpPr/>
          <p:nvPr/>
        </p:nvSpPr>
        <p:spPr>
          <a:xfrm flipH="1">
            <a:off x="2824557" y="3630091"/>
            <a:ext cx="1" cy="602695"/>
          </a:xfrm>
          <a:prstGeom prst="line">
            <a:avLst/>
          </a:prstGeom>
          <a:ln w="19050" cap="flat">
            <a:solidFill>
              <a:srgbClr val="75C4FF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A9814F-1FFA-07AB-58D8-0363515BF415}"/>
              </a:ext>
            </a:extLst>
          </p:cNvPr>
          <p:cNvGrpSpPr/>
          <p:nvPr/>
        </p:nvGrpSpPr>
        <p:grpSpPr>
          <a:xfrm>
            <a:off x="2094552" y="4232787"/>
            <a:ext cx="1475737" cy="360084"/>
            <a:chOff x="0" y="0"/>
            <a:chExt cx="612626" cy="149483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8F4029-BA83-9BEB-C947-0E90F76EC609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75C4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40877D-9E12-5398-B8AB-DCE28F620854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 dirty="0">
                  <a:solidFill>
                    <a:srgbClr val="FFFFFF"/>
                  </a:solidFill>
                  <a:latin typeface="Roboto Condensed Bold"/>
                </a:rPr>
                <a:t>PG</a:t>
              </a:r>
            </a:p>
          </p:txBody>
        </p:sp>
      </p:grpSp>
      <p:sp>
        <p:nvSpPr>
          <p:cNvPr id="55" name="AutoShape 54">
            <a:extLst>
              <a:ext uri="{FF2B5EF4-FFF2-40B4-BE49-F238E27FC236}">
                <a16:creationId xmlns:a16="http://schemas.microsoft.com/office/drawing/2014/main" id="{E53C9ACC-2E5D-4905-3761-DE6D7358D5A8}"/>
              </a:ext>
            </a:extLst>
          </p:cNvPr>
          <p:cNvSpPr/>
          <p:nvPr/>
        </p:nvSpPr>
        <p:spPr>
          <a:xfrm>
            <a:off x="4704962" y="3630091"/>
            <a:ext cx="0" cy="270347"/>
          </a:xfrm>
          <a:prstGeom prst="line">
            <a:avLst/>
          </a:prstGeom>
          <a:ln w="19050" cap="flat">
            <a:solidFill>
              <a:srgbClr val="547A96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6D1747-5BAB-958A-27C6-841AB015211C}"/>
              </a:ext>
            </a:extLst>
          </p:cNvPr>
          <p:cNvGrpSpPr/>
          <p:nvPr/>
        </p:nvGrpSpPr>
        <p:grpSpPr>
          <a:xfrm>
            <a:off x="3988357" y="3872702"/>
            <a:ext cx="1475737" cy="360084"/>
            <a:chOff x="0" y="0"/>
            <a:chExt cx="612626" cy="149483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F5F804B-E15E-1CDA-3089-828F89AC8AA1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547A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164DCEA-02E9-FDE8-52F9-C9D016535AE9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>
                  <a:solidFill>
                    <a:srgbClr val="FFFFFF"/>
                  </a:solidFill>
                  <a:latin typeface="Roboto Condensed Bold"/>
                </a:rPr>
                <a:t>CONTENT</a:t>
              </a:r>
            </a:p>
          </p:txBody>
        </p:sp>
      </p:grpSp>
      <p:sp>
        <p:nvSpPr>
          <p:cNvPr id="59" name="AutoShape 58">
            <a:extLst>
              <a:ext uri="{FF2B5EF4-FFF2-40B4-BE49-F238E27FC236}">
                <a16:creationId xmlns:a16="http://schemas.microsoft.com/office/drawing/2014/main" id="{F06A610E-7F7B-A0CA-2E19-63CCF7F90403}"/>
              </a:ext>
            </a:extLst>
          </p:cNvPr>
          <p:cNvSpPr/>
          <p:nvPr/>
        </p:nvSpPr>
        <p:spPr>
          <a:xfrm>
            <a:off x="6393952" y="3463051"/>
            <a:ext cx="10566" cy="631384"/>
          </a:xfrm>
          <a:prstGeom prst="line">
            <a:avLst/>
          </a:prstGeom>
          <a:ln w="19050" cap="flat">
            <a:solidFill>
              <a:srgbClr val="65D0E8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624AC3-2513-BC1E-C271-28D0EC6D923A}"/>
              </a:ext>
            </a:extLst>
          </p:cNvPr>
          <p:cNvGrpSpPr/>
          <p:nvPr/>
        </p:nvGrpSpPr>
        <p:grpSpPr>
          <a:xfrm>
            <a:off x="5656124" y="4094435"/>
            <a:ext cx="1475737" cy="360084"/>
            <a:chOff x="0" y="0"/>
            <a:chExt cx="612626" cy="149483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08C6B5D-F2FB-41CD-32D6-43081533DD3C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65D0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DE4BA9-A7D9-7CBA-3D27-DFC6270A9ADD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 dirty="0">
                  <a:solidFill>
                    <a:srgbClr val="FFFFFF"/>
                  </a:solidFill>
                  <a:latin typeface="Roboto Condensed Bold"/>
                </a:rPr>
                <a:t>TEG</a:t>
              </a:r>
            </a:p>
          </p:txBody>
        </p:sp>
      </p:grpSp>
      <p:sp>
        <p:nvSpPr>
          <p:cNvPr id="63" name="AutoShape 62">
            <a:extLst>
              <a:ext uri="{FF2B5EF4-FFF2-40B4-BE49-F238E27FC236}">
                <a16:creationId xmlns:a16="http://schemas.microsoft.com/office/drawing/2014/main" id="{85FDF5AD-C2B8-F9CA-EB3F-2990B6A0D973}"/>
              </a:ext>
            </a:extLst>
          </p:cNvPr>
          <p:cNvSpPr/>
          <p:nvPr/>
        </p:nvSpPr>
        <p:spPr>
          <a:xfrm flipV="1">
            <a:off x="5533699" y="2220161"/>
            <a:ext cx="7795" cy="360086"/>
          </a:xfrm>
          <a:prstGeom prst="line">
            <a:avLst/>
          </a:prstGeom>
          <a:ln w="19050" cap="flat">
            <a:solidFill>
              <a:srgbClr val="65D0E8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ADB24F-3D00-8AED-41B6-D8036D1F0430}"/>
              </a:ext>
            </a:extLst>
          </p:cNvPr>
          <p:cNvGrpSpPr/>
          <p:nvPr/>
        </p:nvGrpSpPr>
        <p:grpSpPr>
          <a:xfrm>
            <a:off x="4776370" y="1866904"/>
            <a:ext cx="1475737" cy="360084"/>
            <a:chOff x="0" y="0"/>
            <a:chExt cx="612626" cy="149483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C858CAE-9E78-4AD4-0BF8-BC261CB0AAFB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65D0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59276F-1E0A-44CC-9B3D-32DD53DBE671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</p:grpSp>
      <p:sp>
        <p:nvSpPr>
          <p:cNvPr id="71" name="AutoShape 70">
            <a:extLst>
              <a:ext uri="{FF2B5EF4-FFF2-40B4-BE49-F238E27FC236}">
                <a16:creationId xmlns:a16="http://schemas.microsoft.com/office/drawing/2014/main" id="{E88170D2-42CE-6BF8-153A-63126FCA4996}"/>
              </a:ext>
            </a:extLst>
          </p:cNvPr>
          <p:cNvSpPr/>
          <p:nvPr/>
        </p:nvSpPr>
        <p:spPr>
          <a:xfrm flipH="1" flipV="1">
            <a:off x="7291462" y="2337636"/>
            <a:ext cx="3347" cy="234114"/>
          </a:xfrm>
          <a:prstGeom prst="line">
            <a:avLst/>
          </a:prstGeom>
          <a:ln w="19050" cap="flat">
            <a:solidFill>
              <a:srgbClr val="1000DE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FE2B5D7-7935-01B3-6D63-039ED7C329C1}"/>
              </a:ext>
            </a:extLst>
          </p:cNvPr>
          <p:cNvGrpSpPr/>
          <p:nvPr/>
        </p:nvGrpSpPr>
        <p:grpSpPr>
          <a:xfrm>
            <a:off x="6556940" y="1977552"/>
            <a:ext cx="1475737" cy="360084"/>
            <a:chOff x="0" y="0"/>
            <a:chExt cx="612626" cy="149483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A244D4-99B7-F357-4338-2593F16A38E7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1000D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4198CC5-40A7-638A-0661-77546A7CDB75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>
                  <a:solidFill>
                    <a:srgbClr val="FFFFFF"/>
                  </a:solidFill>
                  <a:latin typeface="Roboto Condensed Bold"/>
                </a:rPr>
                <a:t>DEPLOYMENT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1F8E372-BCAD-E156-57DF-0FFCFF0DE2E6}"/>
              </a:ext>
            </a:extLst>
          </p:cNvPr>
          <p:cNvGrpSpPr/>
          <p:nvPr/>
        </p:nvGrpSpPr>
        <p:grpSpPr>
          <a:xfrm>
            <a:off x="2894008" y="1994629"/>
            <a:ext cx="1475737" cy="360084"/>
            <a:chOff x="0" y="0"/>
            <a:chExt cx="612626" cy="149483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07AF514-E33E-2AE3-AB91-00D5990BFB51}"/>
                </a:ext>
              </a:extLst>
            </p:cNvPr>
            <p:cNvSpPr/>
            <p:nvPr/>
          </p:nvSpPr>
          <p:spPr>
            <a:xfrm>
              <a:off x="0" y="0"/>
              <a:ext cx="612626" cy="149483"/>
            </a:xfrm>
            <a:custGeom>
              <a:avLst/>
              <a:gdLst/>
              <a:ahLst/>
              <a:cxnLst/>
              <a:rect l="l" t="t" r="r" b="b"/>
              <a:pathLst>
                <a:path w="612626" h="149483">
                  <a:moveTo>
                    <a:pt x="74741" y="0"/>
                  </a:moveTo>
                  <a:lnTo>
                    <a:pt x="537885" y="0"/>
                  </a:lnTo>
                  <a:cubicBezTo>
                    <a:pt x="557707" y="0"/>
                    <a:pt x="576718" y="7875"/>
                    <a:pt x="590735" y="21891"/>
                  </a:cubicBezTo>
                  <a:cubicBezTo>
                    <a:pt x="604751" y="35908"/>
                    <a:pt x="612626" y="54919"/>
                    <a:pt x="612626" y="74741"/>
                  </a:cubicBezTo>
                  <a:lnTo>
                    <a:pt x="612626" y="74741"/>
                  </a:lnTo>
                  <a:cubicBezTo>
                    <a:pt x="612626" y="94564"/>
                    <a:pt x="604751" y="113575"/>
                    <a:pt x="590735" y="127591"/>
                  </a:cubicBezTo>
                  <a:cubicBezTo>
                    <a:pt x="576718" y="141608"/>
                    <a:pt x="557707" y="149483"/>
                    <a:pt x="537885" y="149483"/>
                  </a:cubicBezTo>
                  <a:lnTo>
                    <a:pt x="74741" y="149483"/>
                  </a:lnTo>
                  <a:cubicBezTo>
                    <a:pt x="54919" y="149483"/>
                    <a:pt x="35908" y="141608"/>
                    <a:pt x="21891" y="127591"/>
                  </a:cubicBezTo>
                  <a:cubicBezTo>
                    <a:pt x="7875" y="113575"/>
                    <a:pt x="0" y="94564"/>
                    <a:pt x="0" y="74741"/>
                  </a:cubicBezTo>
                  <a:lnTo>
                    <a:pt x="0" y="74741"/>
                  </a:lnTo>
                  <a:cubicBezTo>
                    <a:pt x="0" y="54919"/>
                    <a:pt x="7875" y="35908"/>
                    <a:pt x="21891" y="21891"/>
                  </a:cubicBezTo>
                  <a:cubicBezTo>
                    <a:pt x="35908" y="7875"/>
                    <a:pt x="54919" y="0"/>
                    <a:pt x="74741" y="0"/>
                  </a:cubicBezTo>
                  <a:close/>
                </a:path>
              </a:pathLst>
            </a:custGeom>
            <a:solidFill>
              <a:srgbClr val="2F6B8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DAF36D4-D12D-0CF6-9D68-84B223E43970}"/>
                </a:ext>
              </a:extLst>
            </p:cNvPr>
            <p:cNvSpPr txBox="1"/>
            <p:nvPr/>
          </p:nvSpPr>
          <p:spPr>
            <a:xfrm>
              <a:off x="0" y="-28575"/>
              <a:ext cx="612626" cy="178058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7"/>
                </a:lnSpc>
              </a:pPr>
              <a:r>
                <a:rPr lang="en-US" sz="1312" spc="204" dirty="0">
                  <a:solidFill>
                    <a:srgbClr val="FFFFFF"/>
                  </a:solidFill>
                  <a:latin typeface="Roboto Condensed Bold"/>
                </a:rPr>
                <a:t>Future Work</a:t>
              </a:r>
            </a:p>
          </p:txBody>
        </p:sp>
      </p:grpSp>
      <p:sp>
        <p:nvSpPr>
          <p:cNvPr id="209" name="Google Shape;4546;p52">
            <a:extLst>
              <a:ext uri="{FF2B5EF4-FFF2-40B4-BE49-F238E27FC236}">
                <a16:creationId xmlns:a16="http://schemas.microsoft.com/office/drawing/2014/main" id="{8492C91E-3BB8-001D-806F-4D44E838325C}"/>
              </a:ext>
            </a:extLst>
          </p:cNvPr>
          <p:cNvSpPr/>
          <p:nvPr/>
        </p:nvSpPr>
        <p:spPr>
          <a:xfrm>
            <a:off x="3677584" y="2656875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4547;p52">
            <a:extLst>
              <a:ext uri="{FF2B5EF4-FFF2-40B4-BE49-F238E27FC236}">
                <a16:creationId xmlns:a16="http://schemas.microsoft.com/office/drawing/2014/main" id="{6F7B16D2-9016-6602-ABEC-05A94313BC42}"/>
              </a:ext>
            </a:extLst>
          </p:cNvPr>
          <p:cNvSpPr/>
          <p:nvPr/>
        </p:nvSpPr>
        <p:spPr>
          <a:xfrm>
            <a:off x="6881384" y="1095379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6" y="1"/>
                </a:moveTo>
                <a:cubicBezTo>
                  <a:pt x="256" y="1"/>
                  <a:pt x="238" y="121"/>
                  <a:pt x="234" y="233"/>
                </a:cubicBezTo>
                <a:cubicBezTo>
                  <a:pt x="145" y="239"/>
                  <a:pt x="0" y="269"/>
                  <a:pt x="0" y="269"/>
                </a:cubicBezTo>
                <a:cubicBezTo>
                  <a:pt x="0" y="269"/>
                  <a:pt x="122" y="286"/>
                  <a:pt x="233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2"/>
                </a:cubicBezTo>
                <a:cubicBezTo>
                  <a:pt x="405" y="290"/>
                  <a:pt x="524" y="269"/>
                  <a:pt x="524" y="269"/>
                </a:cubicBezTo>
                <a:cubicBezTo>
                  <a:pt x="524" y="269"/>
                  <a:pt x="380" y="238"/>
                  <a:pt x="291" y="233"/>
                </a:cubicBezTo>
                <a:cubicBezTo>
                  <a:pt x="285" y="144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4548;p52">
            <a:extLst>
              <a:ext uri="{FF2B5EF4-FFF2-40B4-BE49-F238E27FC236}">
                <a16:creationId xmlns:a16="http://schemas.microsoft.com/office/drawing/2014/main" id="{771E6F13-9772-C494-EABB-E74AAF0B9217}"/>
              </a:ext>
            </a:extLst>
          </p:cNvPr>
          <p:cNvSpPr/>
          <p:nvPr/>
        </p:nvSpPr>
        <p:spPr>
          <a:xfrm>
            <a:off x="1121213" y="1552437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4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2"/>
                </a:cubicBezTo>
                <a:cubicBezTo>
                  <a:pt x="404" y="290"/>
                  <a:pt x="522" y="269"/>
                  <a:pt x="522" y="269"/>
                </a:cubicBezTo>
                <a:cubicBezTo>
                  <a:pt x="522" y="269"/>
                  <a:pt x="379" y="239"/>
                  <a:pt x="290" y="234"/>
                </a:cubicBezTo>
                <a:cubicBezTo>
                  <a:pt x="284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4549;p52">
            <a:extLst>
              <a:ext uri="{FF2B5EF4-FFF2-40B4-BE49-F238E27FC236}">
                <a16:creationId xmlns:a16="http://schemas.microsoft.com/office/drawing/2014/main" id="{516EFC05-4F6A-27C1-BC20-0435DDC5F27F}"/>
              </a:ext>
            </a:extLst>
          </p:cNvPr>
          <p:cNvSpPr/>
          <p:nvPr/>
        </p:nvSpPr>
        <p:spPr>
          <a:xfrm>
            <a:off x="4825949" y="4150627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4550;p52">
            <a:extLst>
              <a:ext uri="{FF2B5EF4-FFF2-40B4-BE49-F238E27FC236}">
                <a16:creationId xmlns:a16="http://schemas.microsoft.com/office/drawing/2014/main" id="{37B11E46-F237-76D6-436A-C502105DD3F9}"/>
              </a:ext>
            </a:extLst>
          </p:cNvPr>
          <p:cNvSpPr/>
          <p:nvPr/>
        </p:nvSpPr>
        <p:spPr>
          <a:xfrm>
            <a:off x="7636116" y="3635934"/>
            <a:ext cx="57349" cy="575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4551;p52">
            <a:extLst>
              <a:ext uri="{FF2B5EF4-FFF2-40B4-BE49-F238E27FC236}">
                <a16:creationId xmlns:a16="http://schemas.microsoft.com/office/drawing/2014/main" id="{ACA5336D-EFBF-3232-8522-3C38CFDBB873}"/>
              </a:ext>
            </a:extLst>
          </p:cNvPr>
          <p:cNvSpPr/>
          <p:nvPr/>
        </p:nvSpPr>
        <p:spPr>
          <a:xfrm>
            <a:off x="1767416" y="772876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4552;p52">
            <a:extLst>
              <a:ext uri="{FF2B5EF4-FFF2-40B4-BE49-F238E27FC236}">
                <a16:creationId xmlns:a16="http://schemas.microsoft.com/office/drawing/2014/main" id="{5519C933-B1F2-58C7-27FC-8A7C7435D09E}"/>
              </a:ext>
            </a:extLst>
          </p:cNvPr>
          <p:cNvSpPr/>
          <p:nvPr/>
        </p:nvSpPr>
        <p:spPr>
          <a:xfrm>
            <a:off x="5334264" y="116696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6"/>
                </a:cubicBezTo>
                <a:cubicBezTo>
                  <a:pt x="642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4553;p52">
            <a:extLst>
              <a:ext uri="{FF2B5EF4-FFF2-40B4-BE49-F238E27FC236}">
                <a16:creationId xmlns:a16="http://schemas.microsoft.com/office/drawing/2014/main" id="{90D55FF1-2033-98CF-FA22-C66A8DB8D737}"/>
              </a:ext>
            </a:extLst>
          </p:cNvPr>
          <p:cNvSpPr/>
          <p:nvPr/>
        </p:nvSpPr>
        <p:spPr>
          <a:xfrm>
            <a:off x="7002252" y="2920953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0"/>
                </a:moveTo>
                <a:cubicBezTo>
                  <a:pt x="576" y="0"/>
                  <a:pt x="533" y="272"/>
                  <a:pt x="526" y="527"/>
                </a:cubicBezTo>
                <a:cubicBezTo>
                  <a:pt x="325" y="540"/>
                  <a:pt x="0" y="607"/>
                  <a:pt x="0" y="607"/>
                </a:cubicBezTo>
                <a:cubicBezTo>
                  <a:pt x="0" y="607"/>
                  <a:pt x="271" y="649"/>
                  <a:pt x="524" y="659"/>
                </a:cubicBezTo>
                <a:cubicBezTo>
                  <a:pt x="529" y="916"/>
                  <a:pt x="576" y="1183"/>
                  <a:pt x="576" y="1183"/>
                </a:cubicBezTo>
                <a:cubicBezTo>
                  <a:pt x="576" y="1183"/>
                  <a:pt x="643" y="860"/>
                  <a:pt x="658" y="660"/>
                </a:cubicBezTo>
                <a:cubicBezTo>
                  <a:pt x="915" y="654"/>
                  <a:pt x="1183" y="607"/>
                  <a:pt x="1183" y="607"/>
                </a:cubicBezTo>
                <a:cubicBezTo>
                  <a:pt x="1183" y="607"/>
                  <a:pt x="857" y="540"/>
                  <a:pt x="658" y="527"/>
                </a:cubicBezTo>
                <a:cubicBezTo>
                  <a:pt x="643" y="326"/>
                  <a:pt x="576" y="0"/>
                  <a:pt x="5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4554;p52">
            <a:extLst>
              <a:ext uri="{FF2B5EF4-FFF2-40B4-BE49-F238E27FC236}">
                <a16:creationId xmlns:a16="http://schemas.microsoft.com/office/drawing/2014/main" id="{047C3973-712D-1B8C-42C2-D2ED4D50ADD0}"/>
              </a:ext>
            </a:extLst>
          </p:cNvPr>
          <p:cNvSpPr/>
          <p:nvPr/>
        </p:nvSpPr>
        <p:spPr>
          <a:xfrm>
            <a:off x="7905748" y="1195349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0"/>
                </a:moveTo>
                <a:cubicBezTo>
                  <a:pt x="1151" y="0"/>
                  <a:pt x="1066" y="546"/>
                  <a:pt x="1049" y="1051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2" y="1298"/>
                  <a:pt x="1048" y="1315"/>
                </a:cubicBezTo>
                <a:cubicBezTo>
                  <a:pt x="1059" y="1831"/>
                  <a:pt x="1151" y="2364"/>
                  <a:pt x="1151" y="2364"/>
                </a:cubicBezTo>
                <a:cubicBezTo>
                  <a:pt x="1151" y="2364"/>
                  <a:pt x="1283" y="1717"/>
                  <a:pt x="1314" y="1317"/>
                </a:cubicBezTo>
                <a:cubicBezTo>
                  <a:pt x="1829" y="1305"/>
                  <a:pt x="2366" y="1214"/>
                  <a:pt x="2366" y="1214"/>
                </a:cubicBezTo>
                <a:cubicBezTo>
                  <a:pt x="2366" y="1214"/>
                  <a:pt x="1712" y="1079"/>
                  <a:pt x="1314" y="1051"/>
                </a:cubicBezTo>
                <a:cubicBezTo>
                  <a:pt x="1284" y="650"/>
                  <a:pt x="1151" y="0"/>
                  <a:pt x="11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4555;p52">
            <a:extLst>
              <a:ext uri="{FF2B5EF4-FFF2-40B4-BE49-F238E27FC236}">
                <a16:creationId xmlns:a16="http://schemas.microsoft.com/office/drawing/2014/main" id="{5D37DEBB-6719-ADFF-49EF-95F74B03C1A2}"/>
              </a:ext>
            </a:extLst>
          </p:cNvPr>
          <p:cNvSpPr/>
          <p:nvPr/>
        </p:nvSpPr>
        <p:spPr>
          <a:xfrm>
            <a:off x="2098651" y="3789216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4556;p52">
            <a:extLst>
              <a:ext uri="{FF2B5EF4-FFF2-40B4-BE49-F238E27FC236}">
                <a16:creationId xmlns:a16="http://schemas.microsoft.com/office/drawing/2014/main" id="{C206D6EF-1534-FC86-744F-0F80D2652786}"/>
              </a:ext>
            </a:extLst>
          </p:cNvPr>
          <p:cNvSpPr/>
          <p:nvPr/>
        </p:nvSpPr>
        <p:spPr>
          <a:xfrm>
            <a:off x="5136043" y="575043"/>
            <a:ext cx="64915" cy="6491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4557;p52">
            <a:extLst>
              <a:ext uri="{FF2B5EF4-FFF2-40B4-BE49-F238E27FC236}">
                <a16:creationId xmlns:a16="http://schemas.microsoft.com/office/drawing/2014/main" id="{74315C24-EA4D-FD2D-C0E9-91B18CA7083B}"/>
              </a:ext>
            </a:extLst>
          </p:cNvPr>
          <p:cNvSpPr/>
          <p:nvPr/>
        </p:nvSpPr>
        <p:spPr>
          <a:xfrm>
            <a:off x="887183" y="277177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2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27881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Problem </a:t>
            </a:r>
            <a:endParaRPr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FB25-147A-58A0-EED8-180A7B54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2" y="383724"/>
            <a:ext cx="888849" cy="888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DB00F6-087E-CA42-8EE2-BF31F8966457}"/>
              </a:ext>
            </a:extLst>
          </p:cNvPr>
          <p:cNvSpPr txBox="1"/>
          <p:nvPr/>
        </p:nvSpPr>
        <p:spPr>
          <a:xfrm>
            <a:off x="760379" y="3401760"/>
            <a:ext cx="2788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stress was reported to be a common mental disorder and affected more than 300 million people worldwide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99197-5207-95E0-E05D-AF28B6AAE676}"/>
              </a:ext>
            </a:extLst>
          </p:cNvPr>
          <p:cNvSpPr txBox="1"/>
          <p:nvPr/>
        </p:nvSpPr>
        <p:spPr>
          <a:xfrm>
            <a:off x="5834747" y="3457846"/>
            <a:ext cx="2633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Music listening has been suggested to beneficially impact health via stress-reducing effects.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1788A-24ED-DEE0-D622-C1836CB6AE77}"/>
              </a:ext>
            </a:extLst>
          </p:cNvPr>
          <p:cNvGrpSpPr/>
          <p:nvPr/>
        </p:nvGrpSpPr>
        <p:grpSpPr>
          <a:xfrm>
            <a:off x="6199353" y="1936723"/>
            <a:ext cx="1437329" cy="1270053"/>
            <a:chOff x="6221876" y="2076544"/>
            <a:chExt cx="1437329" cy="12700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B2C2F0-B1EF-1AC6-E7EC-BF584A853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876" y="2076544"/>
              <a:ext cx="1437329" cy="12148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2D153C-22FB-BB51-BDEB-FB543CF1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9733" y="2557125"/>
              <a:ext cx="789472" cy="789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1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2" y="590688"/>
            <a:ext cx="368372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Our Adventures </a:t>
            </a:r>
            <a:endParaRPr sz="3200" b="1" dirty="0"/>
          </a:p>
        </p:txBody>
      </p:sp>
      <p:sp>
        <p:nvSpPr>
          <p:cNvPr id="19" name="Google Shape;1927;p65">
            <a:extLst>
              <a:ext uri="{FF2B5EF4-FFF2-40B4-BE49-F238E27FC236}">
                <a16:creationId xmlns:a16="http://schemas.microsoft.com/office/drawing/2014/main" id="{3447D0E2-8695-38E4-A326-E92CD3DC8BF7}"/>
              </a:ext>
            </a:extLst>
          </p:cNvPr>
          <p:cNvSpPr txBox="1"/>
          <p:nvPr/>
        </p:nvSpPr>
        <p:spPr>
          <a:xfrm>
            <a:off x="664346" y="3788085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Sentiment Analysis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" name="Google Shape;1928;p65">
            <a:extLst>
              <a:ext uri="{FF2B5EF4-FFF2-40B4-BE49-F238E27FC236}">
                <a16:creationId xmlns:a16="http://schemas.microsoft.com/office/drawing/2014/main" id="{89B6555E-3632-6C05-D9F2-13CB31D34029}"/>
              </a:ext>
            </a:extLst>
          </p:cNvPr>
          <p:cNvSpPr txBox="1"/>
          <p:nvPr/>
        </p:nvSpPr>
        <p:spPr>
          <a:xfrm>
            <a:off x="3472312" y="2611798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Poem </a:t>
            </a:r>
            <a:r>
              <a:rPr lang="en-US" sz="16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6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" name="Google Shape;1929;p65">
            <a:extLst>
              <a:ext uri="{FF2B5EF4-FFF2-40B4-BE49-F238E27FC236}">
                <a16:creationId xmlns:a16="http://schemas.microsoft.com/office/drawing/2014/main" id="{D62B7ECA-7B99-E997-7194-2B3127093638}"/>
              </a:ext>
            </a:extLst>
          </p:cNvPr>
          <p:cNvSpPr txBox="1"/>
          <p:nvPr/>
        </p:nvSpPr>
        <p:spPr>
          <a:xfrm>
            <a:off x="6280877" y="3788085"/>
            <a:ext cx="228869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Music </a:t>
            </a:r>
            <a:r>
              <a:rPr lang="en-US" sz="1800" dirty="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Generation </a:t>
            </a:r>
            <a:endParaRPr sz="1800" dirty="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" name="Google Shape;1931;p65">
            <a:extLst>
              <a:ext uri="{FF2B5EF4-FFF2-40B4-BE49-F238E27FC236}">
                <a16:creationId xmlns:a16="http://schemas.microsoft.com/office/drawing/2014/main" id="{BE6644C8-B86B-95C4-C574-6ABCCAD8D3EF}"/>
              </a:ext>
            </a:extLst>
          </p:cNvPr>
          <p:cNvSpPr/>
          <p:nvPr/>
        </p:nvSpPr>
        <p:spPr>
          <a:xfrm>
            <a:off x="145589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" name="Google Shape;1932;p65">
            <a:extLst>
              <a:ext uri="{FF2B5EF4-FFF2-40B4-BE49-F238E27FC236}">
                <a16:creationId xmlns:a16="http://schemas.microsoft.com/office/drawing/2014/main" id="{655FDCA4-D9F8-190B-9761-7D390AAB9F20}"/>
              </a:ext>
            </a:extLst>
          </p:cNvPr>
          <p:cNvSpPr/>
          <p:nvPr/>
        </p:nvSpPr>
        <p:spPr>
          <a:xfrm>
            <a:off x="7075346" y="3198336"/>
            <a:ext cx="519900" cy="51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25" name="Google Shape;1933;p65">
            <a:extLst>
              <a:ext uri="{FF2B5EF4-FFF2-40B4-BE49-F238E27FC236}">
                <a16:creationId xmlns:a16="http://schemas.microsoft.com/office/drawing/2014/main" id="{02C6C373-844A-7E29-C261-A5F1CDDE88CF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975762" y="2281955"/>
            <a:ext cx="22881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" name="Google Shape;1934;p65">
            <a:extLst>
              <a:ext uri="{FF2B5EF4-FFF2-40B4-BE49-F238E27FC236}">
                <a16:creationId xmlns:a16="http://schemas.microsoft.com/office/drawing/2014/main" id="{1C9481E0-D014-C766-850E-A7D01130A27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86680" y="2281955"/>
            <a:ext cx="2288700" cy="11763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CAD83B1-A179-921D-19A5-A18E208C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3862" y="1992553"/>
            <a:ext cx="567765" cy="567765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DBEEA318-3228-1EB2-4CCC-3B6B027F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901" y="2731156"/>
            <a:ext cx="467180" cy="46718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07B1413-2A8C-3FB8-705C-A5DE76418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074" y="3271745"/>
            <a:ext cx="393325" cy="393325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F503EECE-6D83-0826-3805-2EF5A3728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278" y="3252220"/>
            <a:ext cx="412069" cy="412069"/>
          </a:xfrm>
          <a:prstGeom prst="rect">
            <a:avLst/>
          </a:prstGeom>
        </p:spPr>
      </p:pic>
      <p:pic>
        <p:nvPicPr>
          <p:cNvPr id="200" name="Picture 199" descr="A map pointers with a dotted line&#10;&#10;Description automatically generated">
            <a:extLst>
              <a:ext uri="{FF2B5EF4-FFF2-40B4-BE49-F238E27FC236}">
                <a16:creationId xmlns:a16="http://schemas.microsoft.com/office/drawing/2014/main" id="{5C0FD881-A0BA-D0A5-E619-93889E718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59" y="472623"/>
            <a:ext cx="729437" cy="7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5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27881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Twitter Data</a:t>
            </a:r>
            <a:endParaRPr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C87D-9A77-B6B5-B16A-B84DFD4DE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9" y="536028"/>
            <a:ext cx="666010" cy="666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F75F8-80BB-2EA5-4549-D27CCA42E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3"/>
          <a:stretch/>
        </p:blipFill>
        <p:spPr>
          <a:xfrm>
            <a:off x="486478" y="1836559"/>
            <a:ext cx="2038833" cy="2716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50073C-C7B7-B0E2-2BF4-370D1C78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468" y="1673955"/>
            <a:ext cx="5121541" cy="2621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E02F8-51A8-5433-EAA7-28B4E4A21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399" y="1711896"/>
            <a:ext cx="6256049" cy="2545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29C519-14F0-990B-C503-A3580D842E60}"/>
              </a:ext>
            </a:extLst>
          </p:cNvPr>
          <p:cNvSpPr txBox="1"/>
          <p:nvPr/>
        </p:nvSpPr>
        <p:spPr>
          <a:xfrm>
            <a:off x="2664371" y="4401707"/>
            <a:ext cx="62560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SemEval</a:t>
            </a:r>
            <a:r>
              <a:rPr lang="en-US" sz="1100" b="1" dirty="0"/>
              <a:t> is a series of international natural language processing (NLP) research workshops whose mission is to advance the current state of the art in semantic</a:t>
            </a:r>
          </a:p>
        </p:txBody>
      </p:sp>
    </p:spTree>
    <p:extLst>
      <p:ext uri="{BB962C8B-B14F-4D97-AF65-F5344CB8AC3E}">
        <p14:creationId xmlns:p14="http://schemas.microsoft.com/office/powerpoint/2010/main" val="28599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2878;p40">
            <a:extLst>
              <a:ext uri="{FF2B5EF4-FFF2-40B4-BE49-F238E27FC236}">
                <a16:creationId xmlns:a16="http://schemas.microsoft.com/office/drawing/2014/main" id="{23DA6CEC-1FB0-33CC-29FC-91E2FF950B5F}"/>
              </a:ext>
            </a:extLst>
          </p:cNvPr>
          <p:cNvSpPr/>
          <p:nvPr/>
        </p:nvSpPr>
        <p:spPr>
          <a:xfrm>
            <a:off x="661867" y="2470017"/>
            <a:ext cx="262949" cy="251430"/>
          </a:xfrm>
          <a:custGeom>
            <a:avLst/>
            <a:gdLst/>
            <a:ahLst/>
            <a:cxnLst/>
            <a:rect l="l" t="t" r="r" b="b"/>
            <a:pathLst>
              <a:path w="6894" h="6592" extrusionOk="0">
                <a:moveTo>
                  <a:pt x="3524" y="751"/>
                </a:moveTo>
                <a:lnTo>
                  <a:pt x="3524" y="751"/>
                </a:lnTo>
                <a:cubicBezTo>
                  <a:pt x="3774" y="1311"/>
                  <a:pt x="3953" y="1906"/>
                  <a:pt x="4072" y="2501"/>
                </a:cubicBezTo>
                <a:cubicBezTo>
                  <a:pt x="4084" y="2573"/>
                  <a:pt x="4096" y="2632"/>
                  <a:pt x="4132" y="2692"/>
                </a:cubicBezTo>
                <a:cubicBezTo>
                  <a:pt x="4215" y="2858"/>
                  <a:pt x="4417" y="2906"/>
                  <a:pt x="4596" y="2930"/>
                </a:cubicBezTo>
                <a:cubicBezTo>
                  <a:pt x="5037" y="3013"/>
                  <a:pt x="5489" y="3073"/>
                  <a:pt x="5930" y="3120"/>
                </a:cubicBezTo>
                <a:cubicBezTo>
                  <a:pt x="5596" y="3454"/>
                  <a:pt x="5215" y="3727"/>
                  <a:pt x="4798" y="3930"/>
                </a:cubicBezTo>
                <a:cubicBezTo>
                  <a:pt x="4763" y="3942"/>
                  <a:pt x="4739" y="3954"/>
                  <a:pt x="4715" y="3966"/>
                </a:cubicBezTo>
                <a:cubicBezTo>
                  <a:pt x="4679" y="3989"/>
                  <a:pt x="4644" y="4013"/>
                  <a:pt x="4620" y="4049"/>
                </a:cubicBezTo>
                <a:cubicBezTo>
                  <a:pt x="4525" y="4156"/>
                  <a:pt x="4572" y="4323"/>
                  <a:pt x="4620" y="4466"/>
                </a:cubicBezTo>
                <a:lnTo>
                  <a:pt x="5060" y="5787"/>
                </a:lnTo>
                <a:lnTo>
                  <a:pt x="3596" y="5049"/>
                </a:lnTo>
                <a:cubicBezTo>
                  <a:pt x="3513" y="5001"/>
                  <a:pt x="3417" y="4966"/>
                  <a:pt x="3310" y="4954"/>
                </a:cubicBezTo>
                <a:cubicBezTo>
                  <a:pt x="3155" y="4966"/>
                  <a:pt x="2989" y="5025"/>
                  <a:pt x="2870" y="5132"/>
                </a:cubicBezTo>
                <a:lnTo>
                  <a:pt x="1881" y="5787"/>
                </a:lnTo>
                <a:cubicBezTo>
                  <a:pt x="1941" y="5359"/>
                  <a:pt x="2072" y="4954"/>
                  <a:pt x="2262" y="4573"/>
                </a:cubicBezTo>
                <a:cubicBezTo>
                  <a:pt x="2310" y="4513"/>
                  <a:pt x="2334" y="4442"/>
                  <a:pt x="2334" y="4370"/>
                </a:cubicBezTo>
                <a:cubicBezTo>
                  <a:pt x="2334" y="4228"/>
                  <a:pt x="2215" y="4120"/>
                  <a:pt x="2096" y="4025"/>
                </a:cubicBezTo>
                <a:cubicBezTo>
                  <a:pt x="1631" y="3656"/>
                  <a:pt x="1203" y="3227"/>
                  <a:pt x="857" y="2751"/>
                </a:cubicBezTo>
                <a:lnTo>
                  <a:pt x="857" y="2751"/>
                </a:lnTo>
                <a:lnTo>
                  <a:pt x="2381" y="2870"/>
                </a:lnTo>
                <a:cubicBezTo>
                  <a:pt x="2391" y="2871"/>
                  <a:pt x="2401" y="2871"/>
                  <a:pt x="2410" y="2871"/>
                </a:cubicBezTo>
                <a:cubicBezTo>
                  <a:pt x="2602" y="2871"/>
                  <a:pt x="2670" y="2755"/>
                  <a:pt x="2739" y="2584"/>
                </a:cubicBezTo>
                <a:cubicBezTo>
                  <a:pt x="2893" y="2120"/>
                  <a:pt x="3108" y="1680"/>
                  <a:pt x="3298" y="1227"/>
                </a:cubicBezTo>
                <a:cubicBezTo>
                  <a:pt x="3334" y="1168"/>
                  <a:pt x="3548" y="810"/>
                  <a:pt x="3524" y="751"/>
                </a:cubicBezTo>
                <a:close/>
                <a:moveTo>
                  <a:pt x="3550" y="1"/>
                </a:moveTo>
                <a:cubicBezTo>
                  <a:pt x="3474" y="1"/>
                  <a:pt x="3399" y="37"/>
                  <a:pt x="3358" y="108"/>
                </a:cubicBezTo>
                <a:cubicBezTo>
                  <a:pt x="3001" y="787"/>
                  <a:pt x="2512" y="1620"/>
                  <a:pt x="2429" y="2418"/>
                </a:cubicBezTo>
                <a:cubicBezTo>
                  <a:pt x="1762" y="2227"/>
                  <a:pt x="1012" y="2227"/>
                  <a:pt x="322" y="2215"/>
                </a:cubicBezTo>
                <a:cubicBezTo>
                  <a:pt x="131" y="2215"/>
                  <a:pt x="0" y="2430"/>
                  <a:pt x="107" y="2596"/>
                </a:cubicBezTo>
                <a:cubicBezTo>
                  <a:pt x="536" y="3299"/>
                  <a:pt x="1072" y="3918"/>
                  <a:pt x="1703" y="4442"/>
                </a:cubicBezTo>
                <a:cubicBezTo>
                  <a:pt x="1477" y="5013"/>
                  <a:pt x="1310" y="5621"/>
                  <a:pt x="1227" y="6240"/>
                </a:cubicBezTo>
                <a:cubicBezTo>
                  <a:pt x="1179" y="6431"/>
                  <a:pt x="1331" y="6592"/>
                  <a:pt x="1504" y="6592"/>
                </a:cubicBezTo>
                <a:cubicBezTo>
                  <a:pt x="1546" y="6592"/>
                  <a:pt x="1589" y="6582"/>
                  <a:pt x="1631" y="6561"/>
                </a:cubicBezTo>
                <a:cubicBezTo>
                  <a:pt x="2215" y="6275"/>
                  <a:pt x="2739" y="5894"/>
                  <a:pt x="3203" y="5454"/>
                </a:cubicBezTo>
                <a:cubicBezTo>
                  <a:pt x="3870" y="5859"/>
                  <a:pt x="4584" y="6216"/>
                  <a:pt x="5310" y="6514"/>
                </a:cubicBezTo>
                <a:cubicBezTo>
                  <a:pt x="5352" y="6535"/>
                  <a:pt x="5396" y="6544"/>
                  <a:pt x="5438" y="6544"/>
                </a:cubicBezTo>
                <a:cubicBezTo>
                  <a:pt x="5611" y="6544"/>
                  <a:pt x="5765" y="6383"/>
                  <a:pt x="5727" y="6192"/>
                </a:cubicBezTo>
                <a:cubicBezTo>
                  <a:pt x="5608" y="5632"/>
                  <a:pt x="5465" y="4906"/>
                  <a:pt x="5132" y="4382"/>
                </a:cubicBezTo>
                <a:cubicBezTo>
                  <a:pt x="5739" y="4073"/>
                  <a:pt x="6287" y="3632"/>
                  <a:pt x="6727" y="3096"/>
                </a:cubicBezTo>
                <a:cubicBezTo>
                  <a:pt x="6894" y="2918"/>
                  <a:pt x="6775" y="2632"/>
                  <a:pt x="6525" y="2620"/>
                </a:cubicBezTo>
                <a:cubicBezTo>
                  <a:pt x="5870" y="2537"/>
                  <a:pt x="5203" y="2418"/>
                  <a:pt x="4536" y="2406"/>
                </a:cubicBezTo>
                <a:cubicBezTo>
                  <a:pt x="4382" y="1608"/>
                  <a:pt x="4120" y="834"/>
                  <a:pt x="3751" y="108"/>
                </a:cubicBezTo>
                <a:cubicBezTo>
                  <a:pt x="3703" y="37"/>
                  <a:pt x="3626" y="1"/>
                  <a:pt x="3550" y="1"/>
                </a:cubicBezTo>
                <a:close/>
              </a:path>
            </a:pathLst>
          </a:custGeom>
          <a:solidFill>
            <a:srgbClr val="1000DE"/>
          </a:solidFill>
          <a:ln>
            <a:solidFill>
              <a:srgbClr val="75C4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27881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EDA </a:t>
            </a:r>
            <a:endParaRPr sz="3200" b="1" dirty="0"/>
          </a:p>
        </p:txBody>
      </p:sp>
      <p:sp>
        <p:nvSpPr>
          <p:cNvPr id="4" name="Google Shape;2878;p40">
            <a:extLst>
              <a:ext uri="{FF2B5EF4-FFF2-40B4-BE49-F238E27FC236}">
                <a16:creationId xmlns:a16="http://schemas.microsoft.com/office/drawing/2014/main" id="{9D9719FC-9F9D-7C6E-6F81-4C26553CAF7E}"/>
              </a:ext>
            </a:extLst>
          </p:cNvPr>
          <p:cNvSpPr/>
          <p:nvPr/>
        </p:nvSpPr>
        <p:spPr>
          <a:xfrm>
            <a:off x="5354742" y="4501693"/>
            <a:ext cx="262949" cy="251430"/>
          </a:xfrm>
          <a:custGeom>
            <a:avLst/>
            <a:gdLst/>
            <a:ahLst/>
            <a:cxnLst/>
            <a:rect l="l" t="t" r="r" b="b"/>
            <a:pathLst>
              <a:path w="6894" h="6592" extrusionOk="0">
                <a:moveTo>
                  <a:pt x="3524" y="751"/>
                </a:moveTo>
                <a:lnTo>
                  <a:pt x="3524" y="751"/>
                </a:lnTo>
                <a:cubicBezTo>
                  <a:pt x="3774" y="1311"/>
                  <a:pt x="3953" y="1906"/>
                  <a:pt x="4072" y="2501"/>
                </a:cubicBezTo>
                <a:cubicBezTo>
                  <a:pt x="4084" y="2573"/>
                  <a:pt x="4096" y="2632"/>
                  <a:pt x="4132" y="2692"/>
                </a:cubicBezTo>
                <a:cubicBezTo>
                  <a:pt x="4215" y="2858"/>
                  <a:pt x="4417" y="2906"/>
                  <a:pt x="4596" y="2930"/>
                </a:cubicBezTo>
                <a:cubicBezTo>
                  <a:pt x="5037" y="3013"/>
                  <a:pt x="5489" y="3073"/>
                  <a:pt x="5930" y="3120"/>
                </a:cubicBezTo>
                <a:cubicBezTo>
                  <a:pt x="5596" y="3454"/>
                  <a:pt x="5215" y="3727"/>
                  <a:pt x="4798" y="3930"/>
                </a:cubicBezTo>
                <a:cubicBezTo>
                  <a:pt x="4763" y="3942"/>
                  <a:pt x="4739" y="3954"/>
                  <a:pt x="4715" y="3966"/>
                </a:cubicBezTo>
                <a:cubicBezTo>
                  <a:pt x="4679" y="3989"/>
                  <a:pt x="4644" y="4013"/>
                  <a:pt x="4620" y="4049"/>
                </a:cubicBezTo>
                <a:cubicBezTo>
                  <a:pt x="4525" y="4156"/>
                  <a:pt x="4572" y="4323"/>
                  <a:pt x="4620" y="4466"/>
                </a:cubicBezTo>
                <a:lnTo>
                  <a:pt x="5060" y="5787"/>
                </a:lnTo>
                <a:lnTo>
                  <a:pt x="3596" y="5049"/>
                </a:lnTo>
                <a:cubicBezTo>
                  <a:pt x="3513" y="5001"/>
                  <a:pt x="3417" y="4966"/>
                  <a:pt x="3310" y="4954"/>
                </a:cubicBezTo>
                <a:cubicBezTo>
                  <a:pt x="3155" y="4966"/>
                  <a:pt x="2989" y="5025"/>
                  <a:pt x="2870" y="5132"/>
                </a:cubicBezTo>
                <a:lnTo>
                  <a:pt x="1881" y="5787"/>
                </a:lnTo>
                <a:cubicBezTo>
                  <a:pt x="1941" y="5359"/>
                  <a:pt x="2072" y="4954"/>
                  <a:pt x="2262" y="4573"/>
                </a:cubicBezTo>
                <a:cubicBezTo>
                  <a:pt x="2310" y="4513"/>
                  <a:pt x="2334" y="4442"/>
                  <a:pt x="2334" y="4370"/>
                </a:cubicBezTo>
                <a:cubicBezTo>
                  <a:pt x="2334" y="4228"/>
                  <a:pt x="2215" y="4120"/>
                  <a:pt x="2096" y="4025"/>
                </a:cubicBezTo>
                <a:cubicBezTo>
                  <a:pt x="1631" y="3656"/>
                  <a:pt x="1203" y="3227"/>
                  <a:pt x="857" y="2751"/>
                </a:cubicBezTo>
                <a:lnTo>
                  <a:pt x="857" y="2751"/>
                </a:lnTo>
                <a:lnTo>
                  <a:pt x="2381" y="2870"/>
                </a:lnTo>
                <a:cubicBezTo>
                  <a:pt x="2391" y="2871"/>
                  <a:pt x="2401" y="2871"/>
                  <a:pt x="2410" y="2871"/>
                </a:cubicBezTo>
                <a:cubicBezTo>
                  <a:pt x="2602" y="2871"/>
                  <a:pt x="2670" y="2755"/>
                  <a:pt x="2739" y="2584"/>
                </a:cubicBezTo>
                <a:cubicBezTo>
                  <a:pt x="2893" y="2120"/>
                  <a:pt x="3108" y="1680"/>
                  <a:pt x="3298" y="1227"/>
                </a:cubicBezTo>
                <a:cubicBezTo>
                  <a:pt x="3334" y="1168"/>
                  <a:pt x="3548" y="810"/>
                  <a:pt x="3524" y="751"/>
                </a:cubicBezTo>
                <a:close/>
                <a:moveTo>
                  <a:pt x="3550" y="1"/>
                </a:moveTo>
                <a:cubicBezTo>
                  <a:pt x="3474" y="1"/>
                  <a:pt x="3399" y="37"/>
                  <a:pt x="3358" y="108"/>
                </a:cubicBezTo>
                <a:cubicBezTo>
                  <a:pt x="3001" y="787"/>
                  <a:pt x="2512" y="1620"/>
                  <a:pt x="2429" y="2418"/>
                </a:cubicBezTo>
                <a:cubicBezTo>
                  <a:pt x="1762" y="2227"/>
                  <a:pt x="1012" y="2227"/>
                  <a:pt x="322" y="2215"/>
                </a:cubicBezTo>
                <a:cubicBezTo>
                  <a:pt x="131" y="2215"/>
                  <a:pt x="0" y="2430"/>
                  <a:pt x="107" y="2596"/>
                </a:cubicBezTo>
                <a:cubicBezTo>
                  <a:pt x="536" y="3299"/>
                  <a:pt x="1072" y="3918"/>
                  <a:pt x="1703" y="4442"/>
                </a:cubicBezTo>
                <a:cubicBezTo>
                  <a:pt x="1477" y="5013"/>
                  <a:pt x="1310" y="5621"/>
                  <a:pt x="1227" y="6240"/>
                </a:cubicBezTo>
                <a:cubicBezTo>
                  <a:pt x="1179" y="6431"/>
                  <a:pt x="1331" y="6592"/>
                  <a:pt x="1504" y="6592"/>
                </a:cubicBezTo>
                <a:cubicBezTo>
                  <a:pt x="1546" y="6592"/>
                  <a:pt x="1589" y="6582"/>
                  <a:pt x="1631" y="6561"/>
                </a:cubicBezTo>
                <a:cubicBezTo>
                  <a:pt x="2215" y="6275"/>
                  <a:pt x="2739" y="5894"/>
                  <a:pt x="3203" y="5454"/>
                </a:cubicBezTo>
                <a:cubicBezTo>
                  <a:pt x="3870" y="5859"/>
                  <a:pt x="4584" y="6216"/>
                  <a:pt x="5310" y="6514"/>
                </a:cubicBezTo>
                <a:cubicBezTo>
                  <a:pt x="5352" y="6535"/>
                  <a:pt x="5396" y="6544"/>
                  <a:pt x="5438" y="6544"/>
                </a:cubicBezTo>
                <a:cubicBezTo>
                  <a:pt x="5611" y="6544"/>
                  <a:pt x="5765" y="6383"/>
                  <a:pt x="5727" y="6192"/>
                </a:cubicBezTo>
                <a:cubicBezTo>
                  <a:pt x="5608" y="5632"/>
                  <a:pt x="5465" y="4906"/>
                  <a:pt x="5132" y="4382"/>
                </a:cubicBezTo>
                <a:cubicBezTo>
                  <a:pt x="5739" y="4073"/>
                  <a:pt x="6287" y="3632"/>
                  <a:pt x="6727" y="3096"/>
                </a:cubicBezTo>
                <a:cubicBezTo>
                  <a:pt x="6894" y="2918"/>
                  <a:pt x="6775" y="2632"/>
                  <a:pt x="6525" y="2620"/>
                </a:cubicBezTo>
                <a:cubicBezTo>
                  <a:pt x="5870" y="2537"/>
                  <a:pt x="5203" y="2418"/>
                  <a:pt x="4536" y="2406"/>
                </a:cubicBezTo>
                <a:cubicBezTo>
                  <a:pt x="4382" y="1608"/>
                  <a:pt x="4120" y="834"/>
                  <a:pt x="3751" y="108"/>
                </a:cubicBezTo>
                <a:cubicBezTo>
                  <a:pt x="3703" y="37"/>
                  <a:pt x="3626" y="1"/>
                  <a:pt x="3550" y="1"/>
                </a:cubicBezTo>
                <a:close/>
              </a:path>
            </a:pathLst>
          </a:custGeom>
          <a:solidFill>
            <a:srgbClr val="1000DE"/>
          </a:solidFill>
          <a:ln>
            <a:solidFill>
              <a:srgbClr val="75C4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64642-5EEA-6BF7-BE91-F12F5AFCC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72" y="409021"/>
            <a:ext cx="811036" cy="81103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26CA5D-6797-E327-AB49-10BFC145C51D}"/>
              </a:ext>
            </a:extLst>
          </p:cNvPr>
          <p:cNvGrpSpPr/>
          <p:nvPr/>
        </p:nvGrpSpPr>
        <p:grpSpPr>
          <a:xfrm>
            <a:off x="0" y="1742403"/>
            <a:ext cx="3761488" cy="2810409"/>
            <a:chOff x="1084315" y="1619549"/>
            <a:chExt cx="3761488" cy="28104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0B7D6-DBC2-E4BA-4468-F76FD8AB69DB}"/>
                </a:ext>
              </a:extLst>
            </p:cNvPr>
            <p:cNvGrpSpPr/>
            <p:nvPr/>
          </p:nvGrpSpPr>
          <p:grpSpPr>
            <a:xfrm>
              <a:off x="1084315" y="1619549"/>
              <a:ext cx="3761488" cy="2810409"/>
              <a:chOff x="1084315" y="1619549"/>
              <a:chExt cx="3761488" cy="281040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9F8A491-FD9C-7A20-1749-946A26BE8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184"/>
              <a:stretch/>
            </p:blipFill>
            <p:spPr>
              <a:xfrm>
                <a:off x="1120478" y="1756475"/>
                <a:ext cx="3725325" cy="267348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E3661B1-D41F-0738-DDB8-0C8939139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315" y="1619549"/>
                <a:ext cx="3052333" cy="449261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5F3C2F-8150-9B69-49E6-ACEFFFC97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521" t="8223" r="28662" b="38977"/>
            <a:stretch/>
          </p:blipFill>
          <p:spPr>
            <a:xfrm>
              <a:off x="3926236" y="1816178"/>
              <a:ext cx="919567" cy="65384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283DF6C-5C34-A082-6D61-D3ACE88976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63" t="1953"/>
          <a:stretch/>
        </p:blipFill>
        <p:spPr>
          <a:xfrm>
            <a:off x="4407857" y="1596326"/>
            <a:ext cx="3895336" cy="34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877;p40">
            <a:extLst>
              <a:ext uri="{FF2B5EF4-FFF2-40B4-BE49-F238E27FC236}">
                <a16:creationId xmlns:a16="http://schemas.microsoft.com/office/drawing/2014/main" id="{19E0FD66-A406-7DB3-130A-0618EC1F1B41}"/>
              </a:ext>
            </a:extLst>
          </p:cNvPr>
          <p:cNvSpPr/>
          <p:nvPr/>
        </p:nvSpPr>
        <p:spPr>
          <a:xfrm>
            <a:off x="5354704" y="4501579"/>
            <a:ext cx="262987" cy="251544"/>
          </a:xfrm>
          <a:custGeom>
            <a:avLst/>
            <a:gdLst/>
            <a:ahLst/>
            <a:cxnLst/>
            <a:rect l="l" t="t" r="r" b="b"/>
            <a:pathLst>
              <a:path w="6895" h="6595" extrusionOk="0">
                <a:moveTo>
                  <a:pt x="3525" y="748"/>
                </a:moveTo>
                <a:lnTo>
                  <a:pt x="3525" y="748"/>
                </a:lnTo>
                <a:cubicBezTo>
                  <a:pt x="3775" y="1320"/>
                  <a:pt x="3954" y="1903"/>
                  <a:pt x="4073" y="2510"/>
                </a:cubicBezTo>
                <a:cubicBezTo>
                  <a:pt x="4073" y="2570"/>
                  <a:pt x="4097" y="2641"/>
                  <a:pt x="4120" y="2701"/>
                </a:cubicBezTo>
                <a:cubicBezTo>
                  <a:pt x="4216" y="2855"/>
                  <a:pt x="4418" y="2903"/>
                  <a:pt x="4597" y="2939"/>
                </a:cubicBezTo>
                <a:cubicBezTo>
                  <a:pt x="5037" y="3022"/>
                  <a:pt x="5478" y="3082"/>
                  <a:pt x="5930" y="3129"/>
                </a:cubicBezTo>
                <a:cubicBezTo>
                  <a:pt x="5597" y="3451"/>
                  <a:pt x="5216" y="3725"/>
                  <a:pt x="4787" y="3927"/>
                </a:cubicBezTo>
                <a:lnTo>
                  <a:pt x="4716" y="3975"/>
                </a:lnTo>
                <a:cubicBezTo>
                  <a:pt x="4680" y="3987"/>
                  <a:pt x="4644" y="4022"/>
                  <a:pt x="4620" y="4046"/>
                </a:cubicBezTo>
                <a:cubicBezTo>
                  <a:pt x="4525" y="4165"/>
                  <a:pt x="4573" y="4332"/>
                  <a:pt x="4620" y="4463"/>
                </a:cubicBezTo>
                <a:lnTo>
                  <a:pt x="5049" y="5784"/>
                </a:lnTo>
                <a:lnTo>
                  <a:pt x="3596" y="5058"/>
                </a:lnTo>
                <a:cubicBezTo>
                  <a:pt x="3497" y="4994"/>
                  <a:pt x="3387" y="4962"/>
                  <a:pt x="3279" y="4962"/>
                </a:cubicBezTo>
                <a:cubicBezTo>
                  <a:pt x="3127" y="4962"/>
                  <a:pt x="2976" y="5023"/>
                  <a:pt x="2858" y="5141"/>
                </a:cubicBezTo>
                <a:lnTo>
                  <a:pt x="1870" y="5796"/>
                </a:lnTo>
                <a:cubicBezTo>
                  <a:pt x="1941" y="5368"/>
                  <a:pt x="2072" y="4963"/>
                  <a:pt x="2263" y="4582"/>
                </a:cubicBezTo>
                <a:cubicBezTo>
                  <a:pt x="2299" y="4522"/>
                  <a:pt x="2322" y="4451"/>
                  <a:pt x="2334" y="4379"/>
                </a:cubicBezTo>
                <a:cubicBezTo>
                  <a:pt x="2334" y="4225"/>
                  <a:pt x="2203" y="4118"/>
                  <a:pt x="2096" y="4034"/>
                </a:cubicBezTo>
                <a:cubicBezTo>
                  <a:pt x="1620" y="3665"/>
                  <a:pt x="1203" y="3236"/>
                  <a:pt x="846" y="2760"/>
                </a:cubicBezTo>
                <a:lnTo>
                  <a:pt x="846" y="2760"/>
                </a:lnTo>
                <a:lnTo>
                  <a:pt x="2382" y="2867"/>
                </a:lnTo>
                <a:cubicBezTo>
                  <a:pt x="2399" y="2869"/>
                  <a:pt x="2415" y="2870"/>
                  <a:pt x="2430" y="2870"/>
                </a:cubicBezTo>
                <a:cubicBezTo>
                  <a:pt x="2608" y="2870"/>
                  <a:pt x="2673" y="2746"/>
                  <a:pt x="2739" y="2582"/>
                </a:cubicBezTo>
                <a:cubicBezTo>
                  <a:pt x="2894" y="2129"/>
                  <a:pt x="3108" y="1677"/>
                  <a:pt x="3299" y="1236"/>
                </a:cubicBezTo>
                <a:cubicBezTo>
                  <a:pt x="3335" y="1165"/>
                  <a:pt x="3549" y="808"/>
                  <a:pt x="3525" y="748"/>
                </a:cubicBezTo>
                <a:close/>
                <a:moveTo>
                  <a:pt x="3549" y="1"/>
                </a:moveTo>
                <a:cubicBezTo>
                  <a:pt x="3471" y="1"/>
                  <a:pt x="3394" y="40"/>
                  <a:pt x="3346" y="117"/>
                </a:cubicBezTo>
                <a:cubicBezTo>
                  <a:pt x="2989" y="796"/>
                  <a:pt x="2513" y="1629"/>
                  <a:pt x="2430" y="2427"/>
                </a:cubicBezTo>
                <a:cubicBezTo>
                  <a:pt x="1763" y="2236"/>
                  <a:pt x="1013" y="2224"/>
                  <a:pt x="322" y="2213"/>
                </a:cubicBezTo>
                <a:cubicBezTo>
                  <a:pt x="120" y="2224"/>
                  <a:pt x="1" y="2439"/>
                  <a:pt x="96" y="2605"/>
                </a:cubicBezTo>
                <a:cubicBezTo>
                  <a:pt x="537" y="3296"/>
                  <a:pt x="1072" y="3915"/>
                  <a:pt x="1703" y="4439"/>
                </a:cubicBezTo>
                <a:cubicBezTo>
                  <a:pt x="1477" y="5022"/>
                  <a:pt x="1310" y="5630"/>
                  <a:pt x="1227" y="6249"/>
                </a:cubicBezTo>
                <a:cubicBezTo>
                  <a:pt x="1180" y="6437"/>
                  <a:pt x="1326" y="6595"/>
                  <a:pt x="1495" y="6595"/>
                </a:cubicBezTo>
                <a:cubicBezTo>
                  <a:pt x="1540" y="6595"/>
                  <a:pt x="1587" y="6583"/>
                  <a:pt x="1632" y="6558"/>
                </a:cubicBezTo>
                <a:cubicBezTo>
                  <a:pt x="2203" y="6273"/>
                  <a:pt x="2739" y="5903"/>
                  <a:pt x="3204" y="5451"/>
                </a:cubicBezTo>
                <a:cubicBezTo>
                  <a:pt x="3870" y="5868"/>
                  <a:pt x="4573" y="6225"/>
                  <a:pt x="5311" y="6511"/>
                </a:cubicBezTo>
                <a:cubicBezTo>
                  <a:pt x="5356" y="6536"/>
                  <a:pt x="5403" y="6547"/>
                  <a:pt x="5448" y="6547"/>
                </a:cubicBezTo>
                <a:cubicBezTo>
                  <a:pt x="5617" y="6547"/>
                  <a:pt x="5763" y="6389"/>
                  <a:pt x="5716" y="6201"/>
                </a:cubicBezTo>
                <a:cubicBezTo>
                  <a:pt x="5609" y="5630"/>
                  <a:pt x="5454" y="4903"/>
                  <a:pt x="5120" y="4379"/>
                </a:cubicBezTo>
                <a:cubicBezTo>
                  <a:pt x="5740" y="4070"/>
                  <a:pt x="6287" y="3641"/>
                  <a:pt x="6728" y="3106"/>
                </a:cubicBezTo>
                <a:cubicBezTo>
                  <a:pt x="6894" y="2927"/>
                  <a:pt x="6775" y="2629"/>
                  <a:pt x="6525" y="2629"/>
                </a:cubicBezTo>
                <a:cubicBezTo>
                  <a:pt x="5871" y="2546"/>
                  <a:pt x="5204" y="2427"/>
                  <a:pt x="4537" y="2403"/>
                </a:cubicBezTo>
                <a:cubicBezTo>
                  <a:pt x="4382" y="1617"/>
                  <a:pt x="4108" y="843"/>
                  <a:pt x="3751" y="117"/>
                </a:cubicBezTo>
                <a:cubicBezTo>
                  <a:pt x="3704" y="40"/>
                  <a:pt x="3626" y="1"/>
                  <a:pt x="354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Preprocessing </a:t>
            </a:r>
            <a:endParaRPr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D349C-3683-6CF6-F80F-424355EA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8" y="174066"/>
            <a:ext cx="1188203" cy="118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FACBE-62C5-E73A-86A2-55233058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490" y="1701197"/>
            <a:ext cx="6436835" cy="3110483"/>
          </a:xfrm>
          <a:prstGeom prst="rect">
            <a:avLst/>
          </a:prstGeom>
        </p:spPr>
      </p:pic>
      <p:sp>
        <p:nvSpPr>
          <p:cNvPr id="6" name="Google Shape;1626;p30">
            <a:extLst>
              <a:ext uri="{FF2B5EF4-FFF2-40B4-BE49-F238E27FC236}">
                <a16:creationId xmlns:a16="http://schemas.microsoft.com/office/drawing/2014/main" id="{8F0221F5-8024-8D65-07A4-E2A0BC0BF3AA}"/>
              </a:ext>
            </a:extLst>
          </p:cNvPr>
          <p:cNvSpPr txBox="1"/>
          <p:nvPr/>
        </p:nvSpPr>
        <p:spPr>
          <a:xfrm>
            <a:off x="-607820" y="2903786"/>
            <a:ext cx="4274429" cy="184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1- Remove Stop Words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2- Random URLs, Mentions, Tags &amp; emojis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3- Tokenization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4- Limitations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5- lowercase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6- Remove Time period &amp; numbers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7- Remove Repeated words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8- Expand Contractions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9- Remove Extra Spaces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527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F1F4239B-4D03-1B60-570C-1578AACD4A22}"/>
              </a:ext>
            </a:extLst>
          </p:cNvPr>
          <p:cNvSpPr/>
          <p:nvPr/>
        </p:nvSpPr>
        <p:spPr>
          <a:xfrm>
            <a:off x="1473853" y="590688"/>
            <a:ext cx="30568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</a:rPr>
              <a:t>Visualization</a:t>
            </a:r>
            <a:endParaRPr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1868F8-5237-436A-4C4B-446F6F1C3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9" r="6435"/>
          <a:stretch/>
        </p:blipFill>
        <p:spPr>
          <a:xfrm>
            <a:off x="207245" y="1727772"/>
            <a:ext cx="2846762" cy="2724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9D7AB6-F07D-9BF3-9375-D8F10554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18" y="1727772"/>
            <a:ext cx="3003199" cy="2724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EFE1E-63E7-6F98-9F77-CB2B66EF3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205" y="1727772"/>
            <a:ext cx="2632855" cy="2724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2895B6-93FE-8BB6-0023-50F53C0AB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32" y="442041"/>
            <a:ext cx="818264" cy="8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3138"/>
      </p:ext>
    </p:extLst>
  </p:cSld>
  <p:clrMapOvr>
    <a:masterClrMapping/>
  </p:clrMapOvr>
</p:sld>
</file>

<file path=ppt/theme/theme1.xml><?xml version="1.0" encoding="utf-8"?>
<a:theme xmlns:a="http://schemas.openxmlformats.org/drawingml/2006/main" name="Galaxy Infographics by Slidesgo">
  <a:themeElements>
    <a:clrScheme name="Simple Light">
      <a:dk1>
        <a:srgbClr val="000000"/>
      </a:dk1>
      <a:lt1>
        <a:srgbClr val="FFFFFF"/>
      </a:lt1>
      <a:dk2>
        <a:srgbClr val="0072C5"/>
      </a:dk2>
      <a:lt2>
        <a:srgbClr val="00C9F2"/>
      </a:lt2>
      <a:accent1>
        <a:srgbClr val="69E781"/>
      </a:accent1>
      <a:accent2>
        <a:srgbClr val="F95C3D"/>
      </a:accent2>
      <a:accent3>
        <a:srgbClr val="F99A3D"/>
      </a:accent3>
      <a:accent4>
        <a:srgbClr val="EDB17A"/>
      </a:accent4>
      <a:accent5>
        <a:srgbClr val="FFD27C"/>
      </a:accent5>
      <a:accent6>
        <a:srgbClr val="FFE7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6204</TotalTime>
  <Words>338</Words>
  <Application>Microsoft Office PowerPoint</Application>
  <PresentationFormat>On-screen Show (16:9)</PresentationFormat>
  <Paragraphs>121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Fira Sans Extra Condensed Medium</vt:lpstr>
      <vt:lpstr>Malgun Gothic</vt:lpstr>
      <vt:lpstr>Arial</vt:lpstr>
      <vt:lpstr>Calibri</vt:lpstr>
      <vt:lpstr>Raleway ExtraBold</vt:lpstr>
      <vt:lpstr>Roboto Condensed Bold</vt:lpstr>
      <vt:lpstr>Roboto</vt:lpstr>
      <vt:lpstr>Galaxy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xZero</dc:title>
  <dc:creator>Mohammed Gad</dc:creator>
  <cp:lastModifiedBy>MennaAllah Muhammad Elsahy</cp:lastModifiedBy>
  <cp:revision>114</cp:revision>
  <dcterms:modified xsi:type="dcterms:W3CDTF">2023-11-01T12:52:44Z</dcterms:modified>
</cp:coreProperties>
</file>